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256" r:id="rId5"/>
    <p:sldId id="298" r:id="rId6"/>
    <p:sldId id="302" r:id="rId7"/>
    <p:sldId id="291" r:id="rId8"/>
    <p:sldId id="304" r:id="rId9"/>
    <p:sldId id="297" r:id="rId10"/>
  </p:sldIdLst>
  <p:sldSz cx="12192000" cy="6858000"/>
  <p:notesSz cx="6858000" cy="9144000"/>
  <p:embeddedFontLst>
    <p:embeddedFont>
      <p:font typeface="나눔스퀘어_ac" panose="020B0600000101010101" pitchFamily="50" charset="-127"/>
      <p:regular r:id="rId12"/>
    </p:embeddedFont>
    <p:embeddedFont>
      <p:font typeface="나눔스퀘어_ac Bold" panose="020B0600000101010101" pitchFamily="50" charset="-127"/>
      <p:bold r:id="rId13"/>
    </p:embeddedFont>
    <p:embeddedFont>
      <p:font typeface="나눔스퀘어_ac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ECECEC"/>
    <a:srgbClr val="5F5F5D"/>
    <a:srgbClr val="A7A3A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7AE8C-1600-4D43-A237-A125DB384AA3}" v="2" dt="2023-06-08T00:11:09.531"/>
    <p1510:client id="{D5A56530-1704-49E3-BFA2-9BC71200A655}" v="2539" dt="2023-06-07T14:39:25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16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156321ED-48BC-4BD8-8EDA-8FBF4C36D3B4}" type="datetimeFigureOut">
              <a:rPr lang="ko-KR" altLang="en-US" smtClean="0"/>
              <a:pPr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604B9F38-798D-410C-8FDB-EDC3530980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7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B9F38-798D-410C-8FDB-EDC3530980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78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B9F38-798D-410C-8FDB-EDC35309803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2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9D614-9FEC-E352-856F-30496DD37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81D3F3-C2AA-2739-F424-BA32F319C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995C2-9C27-5557-942F-D0BB5177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3345A-37D5-4DB7-A093-6D29316EBBC7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FDE62-B6D0-B0D7-29D2-55ADD1A8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FC7D4-FBE0-B0AA-1B4B-729BE78E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6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3696A-2D55-9AD4-C0F4-97EDADF0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B0D843-E3F7-CDD8-A254-3B4E1CBC3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20914-9CD8-E7F4-DE70-9C4850D7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5D66-37CC-406B-A75F-1CC954A35C11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825B8-2597-91B6-9997-8A32ECAA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2D220-73B8-0CC4-E69C-621D81C1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E2FE06-A468-D954-ED44-0933549ED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B9BCFC-5E96-2BF5-B3BC-30238D0F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B4A99-08DA-E850-4BE8-0AD64AE9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75DD-C20B-4779-A341-2140F014131E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39FE9-165B-4B22-656E-496D7AD9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730F2D-B89B-9AAA-326D-C60AD120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7DFE7-B598-4982-483E-351FA7AC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EA9D3-3637-86BA-33D5-446F8EF9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4AE3F-63A5-70B8-1CA5-F0EC1738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62736-2243-4BFB-AA6A-5C6A0DDE5B1F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29018-DBED-E1A3-FD3C-D69AB1DA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63AC4-E68B-EA1E-C6FE-61C06BA3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2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74A0-288F-110B-81DC-05EC6AB2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D02C7-7449-65C0-BB79-ECE5C47A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5F3F79-224F-69C6-AA20-5F50A92E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1F61-6726-4011-A346-DEDF868BF42D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665FFC-B06D-BEB8-71FC-891B6B5D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74742A-15B7-62A9-EB34-0387BF4E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5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B501B-8FCE-9CA3-B323-2937F92D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0B679-D57A-649B-85AA-EEA5FF7DF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A775C2-97EB-50D1-6EB6-72AFDFE21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F2C16D-9A4D-51C9-4765-8CBF7096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81C0-3C9C-4BEB-BAD0-95EB8D67C118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EC3E5-AD15-ED79-2958-B20BE7E0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192795-456D-BD54-C7C9-12527453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B4422-4210-39EF-DA5C-0B19A1D7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33B14-E186-7C45-E4FD-2B6954CC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F06F9-1678-0B88-5F73-7EE4A1EAF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5D9280-499D-B3DB-3376-BA70FC1AC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F7540E-52A6-E3EB-9678-4920728D5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B9FA77-DD15-DFE3-9280-CE80FD6A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8F43-5838-4E41-A9B4-A3844AFD290E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01933B-13ED-238F-C56D-B8AD8DCC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F76597-C35C-5A3C-AEA3-A62D6768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4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3729E-3D62-FF45-7E8D-147B79E7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2A02C-E960-F35F-DA31-8A6638E2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6A92-6EB5-44D4-ABE1-B81BCB81A13D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CC2818-6FE6-510A-8F7E-705BB889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661CDA-E90F-6CFF-9CB1-27616757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3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2648A1-0D5D-A385-86F2-E0140B71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E1139-139F-46D3-8FF6-1EB92E442AAF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446851-7957-4546-FA08-D7923071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D1FFF-1A1A-BFE1-81D3-C7EDDFD7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CCEAF-F951-3A24-AB51-4CED2FDB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59881-D6B3-3A33-3096-2D8DF0512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5AF1F-616F-531E-B83C-643356D0C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A2B4F-16CF-DC58-B818-170A60E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D19DC-5D02-4775-8525-E7F1F30E1876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9F1693-527C-AACD-0087-2510F943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47C3E-5C82-C8E8-566C-6E5972EC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4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5EDC3-0E27-1E8C-0610-4D7C761E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315486-36B8-451E-0805-93039DF75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088E68-203D-A682-D937-A11E8FF68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456280-35BE-BF43-5FD4-3FF7056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8A805-1E2A-4FB8-9BCD-4F9DEBA262A1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3F739-36C4-FC4D-8B30-9955BDCC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0BAC7-74E7-0AC9-EB0A-C476939E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8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E541A8-91C8-513E-2D5C-1EB454B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3F59AD-E916-EAFF-C1CA-2581F6261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3CF27-D4A6-8C12-D648-55437D093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4697D8F1-B9FF-40DF-B747-9261F1F605CE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E57CC-638B-355C-FD22-7F1D7BF48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E5F4C-5FED-7BD1-9F02-FED972E86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89B08A1A-2644-422E-A649-317571DE51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24" Type="http://schemas.openxmlformats.org/officeDocument/2006/relationships/image" Target="../media/image3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4.png"/><Relationship Id="rId22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FAE2FF-B681-9244-97F4-45E36678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0BE713-83C6-B34E-3CA8-621EC41BE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4220"/>
            <a:ext cx="9144000" cy="19171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Programming for Engineer Ⅱ</a:t>
            </a:r>
            <a:endParaRPr lang="ko-KR" altLang="en-US" sz="48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641F0C-2ECB-63FD-7FC0-77DFA049E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3539"/>
            <a:ext cx="9144000" cy="1378957"/>
          </a:xfrm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2019030455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고주환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2019052415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윤석현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2019080973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이동현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2020027192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김교령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6A198A2-FA29-58B3-16F4-F502D379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1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BF5FC-99FE-B267-1F12-5B40E2B574C6}"/>
              </a:ext>
            </a:extLst>
          </p:cNvPr>
          <p:cNvSpPr txBox="1"/>
          <p:nvPr/>
        </p:nvSpPr>
        <p:spPr>
          <a:xfrm>
            <a:off x="405411" y="6120581"/>
            <a:ext cx="277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발표일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2023-06-08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28B18C-A0BB-7544-A8A0-0E60EBA9E8CE}"/>
              </a:ext>
            </a:extLst>
          </p:cNvPr>
          <p:cNvSpPr txBox="1">
            <a:spLocks/>
          </p:cNvSpPr>
          <p:nvPr/>
        </p:nvSpPr>
        <p:spPr>
          <a:xfrm>
            <a:off x="2586182" y="1394323"/>
            <a:ext cx="7019636" cy="191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Final presentation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7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956613-5C8D-5DE6-C7DD-CCC288EA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78BC5-6278-4AFC-A1D8-2F53174C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95"/>
            <a:ext cx="10515600" cy="10114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Background &amp; Purpose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4596DF-29E9-16D5-39CF-DECF351CE4F9}"/>
              </a:ext>
            </a:extLst>
          </p:cNvPr>
          <p:cNvCxnSpPr>
            <a:cxnSpLocks/>
          </p:cNvCxnSpPr>
          <p:nvPr/>
        </p:nvCxnSpPr>
        <p:spPr>
          <a:xfrm>
            <a:off x="1705947" y="1237601"/>
            <a:ext cx="878010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1B80EF-B756-767B-9200-F6B7E89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2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C52529-BE20-C0B6-40F2-F63227B00911}"/>
              </a:ext>
            </a:extLst>
          </p:cNvPr>
          <p:cNvGrpSpPr/>
          <p:nvPr/>
        </p:nvGrpSpPr>
        <p:grpSpPr>
          <a:xfrm>
            <a:off x="1000760" y="1923676"/>
            <a:ext cx="3445829" cy="4158845"/>
            <a:chOff x="6690360" y="1947978"/>
            <a:chExt cx="2947810" cy="369799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F8DA23B-DF8D-F3B6-60FF-AF493BB0786E}"/>
                </a:ext>
              </a:extLst>
            </p:cNvPr>
            <p:cNvGrpSpPr/>
            <p:nvPr/>
          </p:nvGrpSpPr>
          <p:grpSpPr>
            <a:xfrm>
              <a:off x="6690360" y="1947978"/>
              <a:ext cx="2947810" cy="3697996"/>
              <a:chOff x="6690360" y="1947978"/>
              <a:chExt cx="2947810" cy="3697996"/>
            </a:xfrm>
          </p:grpSpPr>
          <p:sp>
            <p:nvSpPr>
              <p:cNvPr id="192" name="사각형: 둥근 모서리 191">
                <a:extLst>
                  <a:ext uri="{FF2B5EF4-FFF2-40B4-BE49-F238E27FC236}">
                    <a16:creationId xmlns:a16="http://schemas.microsoft.com/office/drawing/2014/main" id="{A6D880F4-041F-1DC8-2576-D278A65F462B}"/>
                  </a:ext>
                </a:extLst>
              </p:cNvPr>
              <p:cNvSpPr/>
              <p:nvPr/>
            </p:nvSpPr>
            <p:spPr>
              <a:xfrm>
                <a:off x="6690360" y="2304140"/>
                <a:ext cx="493580" cy="31125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193" name="사각형: 둥근 모서리 192">
                <a:extLst>
                  <a:ext uri="{FF2B5EF4-FFF2-40B4-BE49-F238E27FC236}">
                    <a16:creationId xmlns:a16="http://schemas.microsoft.com/office/drawing/2014/main" id="{241B75AA-C749-5327-3611-D5CFD41E1C23}"/>
                  </a:ext>
                </a:extLst>
              </p:cNvPr>
              <p:cNvSpPr/>
              <p:nvPr/>
            </p:nvSpPr>
            <p:spPr>
              <a:xfrm>
                <a:off x="9144590" y="2304140"/>
                <a:ext cx="493580" cy="31125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A1FAD7DA-A1BC-1EA5-307D-440C7871EC59}"/>
                  </a:ext>
                </a:extLst>
              </p:cNvPr>
              <p:cNvGrpSpPr/>
              <p:nvPr/>
            </p:nvGrpSpPr>
            <p:grpSpPr>
              <a:xfrm flipV="1">
                <a:off x="6879140" y="1947978"/>
                <a:ext cx="2573200" cy="3697996"/>
                <a:chOff x="1078108" y="2191527"/>
                <a:chExt cx="2573200" cy="2311648"/>
              </a:xfrm>
            </p:grpSpPr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A231C63F-8AC0-6DB5-BBE1-A2B32977604F}"/>
                    </a:ext>
                  </a:extLst>
                </p:cNvPr>
                <p:cNvSpPr/>
                <p:nvPr/>
              </p:nvSpPr>
              <p:spPr>
                <a:xfrm>
                  <a:off x="1078108" y="2191527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F9B0BCDC-DD57-D6EF-6094-398FDBB18085}"/>
                    </a:ext>
                  </a:extLst>
                </p:cNvPr>
                <p:cNvSpPr/>
                <p:nvPr/>
              </p:nvSpPr>
              <p:spPr>
                <a:xfrm>
                  <a:off x="1078108" y="2263179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C31A13B4-214D-E9AD-BAAB-4CA48DA56E72}"/>
                    </a:ext>
                  </a:extLst>
                </p:cNvPr>
                <p:cNvSpPr/>
                <p:nvPr/>
              </p:nvSpPr>
              <p:spPr>
                <a:xfrm>
                  <a:off x="1078108" y="2334831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B7EF9D93-7E80-58EA-E144-97008E763843}"/>
                    </a:ext>
                  </a:extLst>
                </p:cNvPr>
                <p:cNvSpPr/>
                <p:nvPr/>
              </p:nvSpPr>
              <p:spPr>
                <a:xfrm>
                  <a:off x="1078108" y="2414166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72D09436-2FAD-ABD9-F128-32DAB3D23B00}"/>
                    </a:ext>
                  </a:extLst>
                </p:cNvPr>
                <p:cNvSpPr/>
                <p:nvPr/>
              </p:nvSpPr>
              <p:spPr>
                <a:xfrm>
                  <a:off x="1078108" y="2485818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F29B9AF3-C7B1-A45D-6082-49955B242F67}"/>
                    </a:ext>
                  </a:extLst>
                </p:cNvPr>
                <p:cNvSpPr/>
                <p:nvPr/>
              </p:nvSpPr>
              <p:spPr>
                <a:xfrm>
                  <a:off x="1078108" y="2557470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1" name="타원 200">
                  <a:extLst>
                    <a:ext uri="{FF2B5EF4-FFF2-40B4-BE49-F238E27FC236}">
                      <a16:creationId xmlns:a16="http://schemas.microsoft.com/office/drawing/2014/main" id="{4723D790-C3B8-E79E-2830-3D04F95CE7E4}"/>
                    </a:ext>
                  </a:extLst>
                </p:cNvPr>
                <p:cNvSpPr/>
                <p:nvPr/>
              </p:nvSpPr>
              <p:spPr>
                <a:xfrm>
                  <a:off x="1078108" y="2644487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4DC5481E-EE42-6AD2-E68E-1E0BFD974FC2}"/>
                    </a:ext>
                  </a:extLst>
                </p:cNvPr>
                <p:cNvSpPr/>
                <p:nvPr/>
              </p:nvSpPr>
              <p:spPr>
                <a:xfrm>
                  <a:off x="1078108" y="2716139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2A010909-9820-8C74-51A5-3F457EDB8A21}"/>
                    </a:ext>
                  </a:extLst>
                </p:cNvPr>
                <p:cNvSpPr/>
                <p:nvPr/>
              </p:nvSpPr>
              <p:spPr>
                <a:xfrm>
                  <a:off x="1078108" y="2795474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id="{D5E3B215-AF27-6CFD-CF04-6D1367E58B2A}"/>
                    </a:ext>
                  </a:extLst>
                </p:cNvPr>
                <p:cNvSpPr/>
                <p:nvPr/>
              </p:nvSpPr>
              <p:spPr>
                <a:xfrm>
                  <a:off x="1078108" y="2867126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2549DAF4-D3AC-3AE9-837A-1A0EAF7DEE02}"/>
                    </a:ext>
                  </a:extLst>
                </p:cNvPr>
                <p:cNvSpPr/>
                <p:nvPr/>
              </p:nvSpPr>
              <p:spPr>
                <a:xfrm>
                  <a:off x="1078108" y="2938778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CA3B771E-52F8-5608-4A3D-26B5A9063911}"/>
                    </a:ext>
                  </a:extLst>
                </p:cNvPr>
                <p:cNvSpPr/>
                <p:nvPr/>
              </p:nvSpPr>
              <p:spPr>
                <a:xfrm>
                  <a:off x="1078108" y="3026210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7" name="타원 206">
                  <a:extLst>
                    <a:ext uri="{FF2B5EF4-FFF2-40B4-BE49-F238E27FC236}">
                      <a16:creationId xmlns:a16="http://schemas.microsoft.com/office/drawing/2014/main" id="{CC44AA37-C820-B726-D173-295E8476AC16}"/>
                    </a:ext>
                  </a:extLst>
                </p:cNvPr>
                <p:cNvSpPr/>
                <p:nvPr/>
              </p:nvSpPr>
              <p:spPr>
                <a:xfrm>
                  <a:off x="1078108" y="3097862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CB892022-D097-2B5E-0F69-C79CFFCF46B9}"/>
                    </a:ext>
                  </a:extLst>
                </p:cNvPr>
                <p:cNvSpPr/>
                <p:nvPr/>
              </p:nvSpPr>
              <p:spPr>
                <a:xfrm>
                  <a:off x="1078108" y="3169514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A385A5A2-4F5A-7ED3-4B8B-D836EEA24554}"/>
                    </a:ext>
                  </a:extLst>
                </p:cNvPr>
                <p:cNvSpPr/>
                <p:nvPr/>
              </p:nvSpPr>
              <p:spPr>
                <a:xfrm>
                  <a:off x="1078108" y="3248849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11D378B8-353F-4EC6-752F-F3F0C5F958CA}"/>
                    </a:ext>
                  </a:extLst>
                </p:cNvPr>
                <p:cNvSpPr/>
                <p:nvPr/>
              </p:nvSpPr>
              <p:spPr>
                <a:xfrm>
                  <a:off x="1078108" y="3320501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D7CBCA0B-3EE9-87E3-D12F-CA5069EA197E}"/>
                    </a:ext>
                  </a:extLst>
                </p:cNvPr>
                <p:cNvSpPr/>
                <p:nvPr/>
              </p:nvSpPr>
              <p:spPr>
                <a:xfrm>
                  <a:off x="1078108" y="3392153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A61464C0-C659-709F-B0D3-C564CEEECE9E}"/>
                    </a:ext>
                  </a:extLst>
                </p:cNvPr>
                <p:cNvSpPr/>
                <p:nvPr/>
              </p:nvSpPr>
              <p:spPr>
                <a:xfrm>
                  <a:off x="1078108" y="3479170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2438934C-3EE7-A7D0-2F72-A8CA57B669B6}"/>
                    </a:ext>
                  </a:extLst>
                </p:cNvPr>
                <p:cNvSpPr/>
                <p:nvPr/>
              </p:nvSpPr>
              <p:spPr>
                <a:xfrm>
                  <a:off x="1078108" y="3550822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F8BCBD60-02A7-43D6-D4BE-73469FEE2DC1}"/>
                    </a:ext>
                  </a:extLst>
                </p:cNvPr>
                <p:cNvSpPr/>
                <p:nvPr/>
              </p:nvSpPr>
              <p:spPr>
                <a:xfrm>
                  <a:off x="1078108" y="3630157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55D74F14-8F6A-192F-0B97-9B5684C064A1}"/>
                    </a:ext>
                  </a:extLst>
                </p:cNvPr>
                <p:cNvSpPr/>
                <p:nvPr/>
              </p:nvSpPr>
              <p:spPr>
                <a:xfrm>
                  <a:off x="1078108" y="3701809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3DD940F9-3974-9FBC-AC09-F655E33AAF20}"/>
                    </a:ext>
                  </a:extLst>
                </p:cNvPr>
                <p:cNvSpPr/>
                <p:nvPr/>
              </p:nvSpPr>
              <p:spPr>
                <a:xfrm>
                  <a:off x="1078108" y="3773461"/>
                  <a:ext cx="2573200" cy="729714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A52BD-D650-8167-69EE-E1C65A24B50C}"/>
                </a:ext>
              </a:extLst>
            </p:cNvPr>
            <p:cNvGrpSpPr/>
            <p:nvPr/>
          </p:nvGrpSpPr>
          <p:grpSpPr>
            <a:xfrm>
              <a:off x="6805308" y="2513337"/>
              <a:ext cx="93793" cy="2805387"/>
              <a:chOff x="6805308" y="2513337"/>
              <a:chExt cx="93793" cy="2805387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454D045-F988-1535-2DAB-D63F30B23702}"/>
                  </a:ext>
                </a:extLst>
              </p:cNvPr>
              <p:cNvGrpSpPr/>
              <p:nvPr/>
            </p:nvGrpSpPr>
            <p:grpSpPr>
              <a:xfrm>
                <a:off x="6805309" y="2513337"/>
                <a:ext cx="93792" cy="1582157"/>
                <a:chOff x="6805309" y="2513337"/>
                <a:chExt cx="93792" cy="1582157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95D0648-45A7-6EF6-0B09-0EE28CB8215F}"/>
                    </a:ext>
                  </a:extLst>
                </p:cNvPr>
                <p:cNvGrpSpPr/>
                <p:nvPr/>
              </p:nvGrpSpPr>
              <p:grpSpPr>
                <a:xfrm>
                  <a:off x="6805310" y="2513337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13CAD1A9-39AE-29BA-2C43-A541B8731F1C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110" name="달 109">
                      <a:extLst>
                        <a:ext uri="{FF2B5EF4-FFF2-40B4-BE49-F238E27FC236}">
                          <a16:creationId xmlns:a16="http://schemas.microsoft.com/office/drawing/2014/main" id="{D80779F6-21B8-8E6A-98BA-8A0E6DE07D48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11" name="달 110">
                      <a:extLst>
                        <a:ext uri="{FF2B5EF4-FFF2-40B4-BE49-F238E27FC236}">
                          <a16:creationId xmlns:a16="http://schemas.microsoft.com/office/drawing/2014/main" id="{58415D00-DF7C-0EE0-4F53-8E8CA1149C95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91" name="달 190">
                      <a:extLst>
                        <a:ext uri="{FF2B5EF4-FFF2-40B4-BE49-F238E27FC236}">
                          <a16:creationId xmlns:a16="http://schemas.microsoft.com/office/drawing/2014/main" id="{5B39497C-C09B-A44E-6208-C9EEFBFCFF7D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C2D602BC-87DB-7B0A-E2A1-A50F4CA905ED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107" name="달 106">
                      <a:extLst>
                        <a:ext uri="{FF2B5EF4-FFF2-40B4-BE49-F238E27FC236}">
                          <a16:creationId xmlns:a16="http://schemas.microsoft.com/office/drawing/2014/main" id="{903C30DE-EFC0-A3EB-BEE0-3862D1EBF6C6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8" name="달 107">
                      <a:extLst>
                        <a:ext uri="{FF2B5EF4-FFF2-40B4-BE49-F238E27FC236}">
                          <a16:creationId xmlns:a16="http://schemas.microsoft.com/office/drawing/2014/main" id="{C46F9402-0774-E077-2746-335849A3CCC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9" name="달 108">
                      <a:extLst>
                        <a:ext uri="{FF2B5EF4-FFF2-40B4-BE49-F238E27FC236}">
                          <a16:creationId xmlns:a16="http://schemas.microsoft.com/office/drawing/2014/main" id="{D3C158D9-2306-A4EF-5F17-60F8A6ACEB8A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53839330-3F3A-A04C-0671-D8B7C9532B5A}"/>
                    </a:ext>
                  </a:extLst>
                </p:cNvPr>
                <p:cNvGrpSpPr/>
                <p:nvPr/>
              </p:nvGrpSpPr>
              <p:grpSpPr>
                <a:xfrm>
                  <a:off x="6805309" y="3255324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97" name="그룹 96">
                    <a:extLst>
                      <a:ext uri="{FF2B5EF4-FFF2-40B4-BE49-F238E27FC236}">
                        <a16:creationId xmlns:a16="http://schemas.microsoft.com/office/drawing/2014/main" id="{E0E11DCC-6B14-FEF8-69EB-1C0F7585E0D9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102" name="달 101">
                      <a:extLst>
                        <a:ext uri="{FF2B5EF4-FFF2-40B4-BE49-F238E27FC236}">
                          <a16:creationId xmlns:a16="http://schemas.microsoft.com/office/drawing/2014/main" id="{9DBA55AF-46A1-9A90-D4BA-A42391A693BB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3" name="달 102">
                      <a:extLst>
                        <a:ext uri="{FF2B5EF4-FFF2-40B4-BE49-F238E27FC236}">
                          <a16:creationId xmlns:a16="http://schemas.microsoft.com/office/drawing/2014/main" id="{53CA7E2B-1AFD-EE09-D0E0-F37896570722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4" name="달 103">
                      <a:extLst>
                        <a:ext uri="{FF2B5EF4-FFF2-40B4-BE49-F238E27FC236}">
                          <a16:creationId xmlns:a16="http://schemas.microsoft.com/office/drawing/2014/main" id="{5AFEC426-6E5F-EDA8-C8DC-9B33F3DABE78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98" name="그룹 97">
                    <a:extLst>
                      <a:ext uri="{FF2B5EF4-FFF2-40B4-BE49-F238E27FC236}">
                        <a16:creationId xmlns:a16="http://schemas.microsoft.com/office/drawing/2014/main" id="{C9DF2FC4-4B74-C2A6-EBA8-B53534C6DBED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99" name="달 98">
                      <a:extLst>
                        <a:ext uri="{FF2B5EF4-FFF2-40B4-BE49-F238E27FC236}">
                          <a16:creationId xmlns:a16="http://schemas.microsoft.com/office/drawing/2014/main" id="{E706CC71-9F5F-B00A-802D-319F51EE8B8F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0" name="달 99">
                      <a:extLst>
                        <a:ext uri="{FF2B5EF4-FFF2-40B4-BE49-F238E27FC236}">
                          <a16:creationId xmlns:a16="http://schemas.microsoft.com/office/drawing/2014/main" id="{CF20E9A6-8D61-010B-E942-E9F77EBCCD58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01" name="달 100">
                      <a:extLst>
                        <a:ext uri="{FF2B5EF4-FFF2-40B4-BE49-F238E27FC236}">
                          <a16:creationId xmlns:a16="http://schemas.microsoft.com/office/drawing/2014/main" id="{A20AA9BF-4A27-64DD-205B-0F121F538C69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DE3A154-0A8F-362C-2C2D-9DF67AB9FCA6}"/>
                  </a:ext>
                </a:extLst>
              </p:cNvPr>
              <p:cNvGrpSpPr/>
              <p:nvPr/>
            </p:nvGrpSpPr>
            <p:grpSpPr>
              <a:xfrm>
                <a:off x="6805308" y="3736567"/>
                <a:ext cx="93792" cy="1582157"/>
                <a:chOff x="6805309" y="2513337"/>
                <a:chExt cx="93792" cy="1582157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288B5ED-97B3-E900-545C-3A984018F60A}"/>
                    </a:ext>
                  </a:extLst>
                </p:cNvPr>
                <p:cNvGrpSpPr/>
                <p:nvPr/>
              </p:nvGrpSpPr>
              <p:grpSpPr>
                <a:xfrm>
                  <a:off x="6805310" y="2513337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4BA52F58-C21C-AB10-C464-8D3FE7CE77BC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92" name="달 91">
                      <a:extLst>
                        <a:ext uri="{FF2B5EF4-FFF2-40B4-BE49-F238E27FC236}">
                          <a16:creationId xmlns:a16="http://schemas.microsoft.com/office/drawing/2014/main" id="{18C071BC-5BA8-4BB7-0803-317D5BA082BA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93" name="달 92">
                      <a:extLst>
                        <a:ext uri="{FF2B5EF4-FFF2-40B4-BE49-F238E27FC236}">
                          <a16:creationId xmlns:a16="http://schemas.microsoft.com/office/drawing/2014/main" id="{B4E8A35B-6AF9-5529-03F6-FD1689D3C691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94" name="달 93">
                      <a:extLst>
                        <a:ext uri="{FF2B5EF4-FFF2-40B4-BE49-F238E27FC236}">
                          <a16:creationId xmlns:a16="http://schemas.microsoft.com/office/drawing/2014/main" id="{B507B9F0-C54E-04BE-E18F-D41F4B852058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CE8FB3C9-EDE8-102C-1676-914E9FEB200A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89" name="달 88">
                      <a:extLst>
                        <a:ext uri="{FF2B5EF4-FFF2-40B4-BE49-F238E27FC236}">
                          <a16:creationId xmlns:a16="http://schemas.microsoft.com/office/drawing/2014/main" id="{544384D5-B26F-826B-0021-4CE742285BB1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90" name="달 89">
                      <a:extLst>
                        <a:ext uri="{FF2B5EF4-FFF2-40B4-BE49-F238E27FC236}">
                          <a16:creationId xmlns:a16="http://schemas.microsoft.com/office/drawing/2014/main" id="{F45A5068-0534-576E-23D8-277E4AC2DD3D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91" name="달 90">
                      <a:extLst>
                        <a:ext uri="{FF2B5EF4-FFF2-40B4-BE49-F238E27FC236}">
                          <a16:creationId xmlns:a16="http://schemas.microsoft.com/office/drawing/2014/main" id="{2F812844-1600-03F4-F156-FA56C947A77D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2E01947-7C71-DE97-FC43-31DF73D4B2E1}"/>
                    </a:ext>
                  </a:extLst>
                </p:cNvPr>
                <p:cNvGrpSpPr/>
                <p:nvPr/>
              </p:nvGrpSpPr>
              <p:grpSpPr>
                <a:xfrm>
                  <a:off x="6805309" y="3255324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846803BC-8A73-F91F-A418-FCA780B082FA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58" name="달 57">
                      <a:extLst>
                        <a:ext uri="{FF2B5EF4-FFF2-40B4-BE49-F238E27FC236}">
                          <a16:creationId xmlns:a16="http://schemas.microsoft.com/office/drawing/2014/main" id="{397F8CA1-EDA9-1DC6-1DA0-E944CC36D0DA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59" name="달 58">
                      <a:extLst>
                        <a:ext uri="{FF2B5EF4-FFF2-40B4-BE49-F238E27FC236}">
                          <a16:creationId xmlns:a16="http://schemas.microsoft.com/office/drawing/2014/main" id="{52C4BBBE-09BD-7C71-2127-890A2ADAE54E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86" name="달 85">
                      <a:extLst>
                        <a:ext uri="{FF2B5EF4-FFF2-40B4-BE49-F238E27FC236}">
                          <a16:creationId xmlns:a16="http://schemas.microsoft.com/office/drawing/2014/main" id="{3A793068-08FA-FE3C-5516-EF4C3EEDCC24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0B92B3E7-8C76-0267-A19B-E96E5099F869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55" name="달 54">
                      <a:extLst>
                        <a:ext uri="{FF2B5EF4-FFF2-40B4-BE49-F238E27FC236}">
                          <a16:creationId xmlns:a16="http://schemas.microsoft.com/office/drawing/2014/main" id="{AC7F298A-8EA0-0791-ABCD-C9E13A8DBDF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56" name="달 55">
                      <a:extLst>
                        <a:ext uri="{FF2B5EF4-FFF2-40B4-BE49-F238E27FC236}">
                          <a16:creationId xmlns:a16="http://schemas.microsoft.com/office/drawing/2014/main" id="{BCAAEF76-9763-8759-8607-12C1C0CA9176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57" name="달 56">
                      <a:extLst>
                        <a:ext uri="{FF2B5EF4-FFF2-40B4-BE49-F238E27FC236}">
                          <a16:creationId xmlns:a16="http://schemas.microsoft.com/office/drawing/2014/main" id="{1B99C577-A616-727B-8234-7F650C265E2C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B6EC840-2EA8-B433-0C31-34F0BFD68CFC}"/>
                </a:ext>
              </a:extLst>
            </p:cNvPr>
            <p:cNvGrpSpPr/>
            <p:nvPr/>
          </p:nvGrpSpPr>
          <p:grpSpPr>
            <a:xfrm flipH="1">
              <a:off x="9441953" y="2490533"/>
              <a:ext cx="93793" cy="2805387"/>
              <a:chOff x="6805308" y="2513337"/>
              <a:chExt cx="93793" cy="28053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B10A7C4-993E-CC5E-EB33-721113380378}"/>
                  </a:ext>
                </a:extLst>
              </p:cNvPr>
              <p:cNvGrpSpPr/>
              <p:nvPr/>
            </p:nvGrpSpPr>
            <p:grpSpPr>
              <a:xfrm>
                <a:off x="6805309" y="2513337"/>
                <a:ext cx="93792" cy="1582157"/>
                <a:chOff x="6805309" y="2513337"/>
                <a:chExt cx="93792" cy="1582157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C5F05BBB-975E-6913-8849-7FCCD78B4300}"/>
                    </a:ext>
                  </a:extLst>
                </p:cNvPr>
                <p:cNvGrpSpPr/>
                <p:nvPr/>
              </p:nvGrpSpPr>
              <p:grpSpPr>
                <a:xfrm>
                  <a:off x="6805310" y="2513337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1CB1BF92-F7BE-03A4-F0BA-C18BEDA81ABF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46" name="달 45">
                      <a:extLst>
                        <a:ext uri="{FF2B5EF4-FFF2-40B4-BE49-F238E27FC236}">
                          <a16:creationId xmlns:a16="http://schemas.microsoft.com/office/drawing/2014/main" id="{B98EAED0-57FF-6119-C938-D614D0F10E29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47" name="달 46">
                      <a:extLst>
                        <a:ext uri="{FF2B5EF4-FFF2-40B4-BE49-F238E27FC236}">
                          <a16:creationId xmlns:a16="http://schemas.microsoft.com/office/drawing/2014/main" id="{9DFA5D89-B0C5-3DC6-53FB-C724A23E35A9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48" name="달 47">
                      <a:extLst>
                        <a:ext uri="{FF2B5EF4-FFF2-40B4-BE49-F238E27FC236}">
                          <a16:creationId xmlns:a16="http://schemas.microsoft.com/office/drawing/2014/main" id="{FC6AE45D-DEC0-5DD2-8F29-3B137243BC0E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63C7F9F4-7BE1-7F70-5404-E65BF9576DA2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43" name="달 42">
                      <a:extLst>
                        <a:ext uri="{FF2B5EF4-FFF2-40B4-BE49-F238E27FC236}">
                          <a16:creationId xmlns:a16="http://schemas.microsoft.com/office/drawing/2014/main" id="{91A35600-5E8C-1C98-EBFA-9E2B7C1221EC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44" name="달 43">
                      <a:extLst>
                        <a:ext uri="{FF2B5EF4-FFF2-40B4-BE49-F238E27FC236}">
                          <a16:creationId xmlns:a16="http://schemas.microsoft.com/office/drawing/2014/main" id="{A23A0E49-D0A0-D6C9-6EC9-F6D6F58539F3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45" name="달 44">
                      <a:extLst>
                        <a:ext uri="{FF2B5EF4-FFF2-40B4-BE49-F238E27FC236}">
                          <a16:creationId xmlns:a16="http://schemas.microsoft.com/office/drawing/2014/main" id="{CFC64B62-7654-636F-3343-855E35C03E6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30D253AC-38E3-AB7C-6D75-81618C493E97}"/>
                    </a:ext>
                  </a:extLst>
                </p:cNvPr>
                <p:cNvGrpSpPr/>
                <p:nvPr/>
              </p:nvGrpSpPr>
              <p:grpSpPr>
                <a:xfrm>
                  <a:off x="6805309" y="3255324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4B9BE1F6-7DBD-C319-0428-F060B1C17394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38" name="달 37">
                      <a:extLst>
                        <a:ext uri="{FF2B5EF4-FFF2-40B4-BE49-F238E27FC236}">
                          <a16:creationId xmlns:a16="http://schemas.microsoft.com/office/drawing/2014/main" id="{4B4F4D95-7156-D0FB-037E-669FA31B7F9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39" name="달 38">
                      <a:extLst>
                        <a:ext uri="{FF2B5EF4-FFF2-40B4-BE49-F238E27FC236}">
                          <a16:creationId xmlns:a16="http://schemas.microsoft.com/office/drawing/2014/main" id="{9CF27C4E-EE63-EDDB-FDCB-0FD6B10A073E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40" name="달 39">
                      <a:extLst>
                        <a:ext uri="{FF2B5EF4-FFF2-40B4-BE49-F238E27FC236}">
                          <a16:creationId xmlns:a16="http://schemas.microsoft.com/office/drawing/2014/main" id="{DB1B89C1-C4E7-1974-8E11-2E910BA6AE5C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D3571999-973C-5465-A7E3-62BCA88A342D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35" name="달 34">
                      <a:extLst>
                        <a:ext uri="{FF2B5EF4-FFF2-40B4-BE49-F238E27FC236}">
                          <a16:creationId xmlns:a16="http://schemas.microsoft.com/office/drawing/2014/main" id="{2D2A340F-F6BE-819B-1159-C10327869BA6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36" name="달 35">
                      <a:extLst>
                        <a:ext uri="{FF2B5EF4-FFF2-40B4-BE49-F238E27FC236}">
                          <a16:creationId xmlns:a16="http://schemas.microsoft.com/office/drawing/2014/main" id="{7B1B39A8-32F0-219D-33F1-D97FA8D5B92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37" name="달 36">
                      <a:extLst>
                        <a:ext uri="{FF2B5EF4-FFF2-40B4-BE49-F238E27FC236}">
                          <a16:creationId xmlns:a16="http://schemas.microsoft.com/office/drawing/2014/main" id="{56D7BBE5-9783-2A79-ED57-2CDBCDF8195B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54205D6-32D8-3CCA-B6E2-2760673D346A}"/>
                  </a:ext>
                </a:extLst>
              </p:cNvPr>
              <p:cNvGrpSpPr/>
              <p:nvPr/>
            </p:nvGrpSpPr>
            <p:grpSpPr>
              <a:xfrm>
                <a:off x="6805308" y="3736567"/>
                <a:ext cx="93792" cy="1582157"/>
                <a:chOff x="6805309" y="2513337"/>
                <a:chExt cx="93792" cy="158215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72B9E430-DB0D-3450-8BFB-8B7891D08AC6}"/>
                    </a:ext>
                  </a:extLst>
                </p:cNvPr>
                <p:cNvGrpSpPr/>
                <p:nvPr/>
              </p:nvGrpSpPr>
              <p:grpSpPr>
                <a:xfrm>
                  <a:off x="6805310" y="2513337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550D39F7-8752-780D-AFA0-94CFD8089294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28" name="달 27">
                      <a:extLst>
                        <a:ext uri="{FF2B5EF4-FFF2-40B4-BE49-F238E27FC236}">
                          <a16:creationId xmlns:a16="http://schemas.microsoft.com/office/drawing/2014/main" id="{7591CE7F-C16B-5617-DCEA-98ECF43C93B4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9" name="달 28">
                      <a:extLst>
                        <a:ext uri="{FF2B5EF4-FFF2-40B4-BE49-F238E27FC236}">
                          <a16:creationId xmlns:a16="http://schemas.microsoft.com/office/drawing/2014/main" id="{E52D3DF0-2579-1772-C17C-1712BFE567AB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30" name="달 29">
                      <a:extLst>
                        <a:ext uri="{FF2B5EF4-FFF2-40B4-BE49-F238E27FC236}">
                          <a16:creationId xmlns:a16="http://schemas.microsoft.com/office/drawing/2014/main" id="{A98E574B-D460-1EB2-727D-2821C7AF50F8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57E5A2FE-E22E-E4D1-9F4E-5F32BD3C19E3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25" name="달 24">
                      <a:extLst>
                        <a:ext uri="{FF2B5EF4-FFF2-40B4-BE49-F238E27FC236}">
                          <a16:creationId xmlns:a16="http://schemas.microsoft.com/office/drawing/2014/main" id="{77D8D48D-64E8-A8DD-3664-FD5ABFCA1BCE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6" name="달 25">
                      <a:extLst>
                        <a:ext uri="{FF2B5EF4-FFF2-40B4-BE49-F238E27FC236}">
                          <a16:creationId xmlns:a16="http://schemas.microsoft.com/office/drawing/2014/main" id="{7CD29ECE-0384-CC32-21C8-7CDDFE7A2C8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7" name="달 26">
                      <a:extLst>
                        <a:ext uri="{FF2B5EF4-FFF2-40B4-BE49-F238E27FC236}">
                          <a16:creationId xmlns:a16="http://schemas.microsoft.com/office/drawing/2014/main" id="{75FFFD0B-ED01-F79A-A045-41E39FF7068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ECC0B6C-DF41-12B9-2260-9FD690BC2B7F}"/>
                    </a:ext>
                  </a:extLst>
                </p:cNvPr>
                <p:cNvGrpSpPr/>
                <p:nvPr/>
              </p:nvGrpSpPr>
              <p:grpSpPr>
                <a:xfrm>
                  <a:off x="6805309" y="3255324"/>
                  <a:ext cx="93791" cy="840170"/>
                  <a:chOff x="6805310" y="2513337"/>
                  <a:chExt cx="93791" cy="840170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99CF3B26-CBE7-64CF-32A3-C8AD7F552CCF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513337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20" name="달 19">
                      <a:extLst>
                        <a:ext uri="{FF2B5EF4-FFF2-40B4-BE49-F238E27FC236}">
                          <a16:creationId xmlns:a16="http://schemas.microsoft.com/office/drawing/2014/main" id="{50157880-8CD6-8D68-88AF-F070B25DED3E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1" name="달 20">
                      <a:extLst>
                        <a:ext uri="{FF2B5EF4-FFF2-40B4-BE49-F238E27FC236}">
                          <a16:creationId xmlns:a16="http://schemas.microsoft.com/office/drawing/2014/main" id="{356DE20B-8CE8-196B-AE16-B3EB413D9E2A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22" name="달 21">
                      <a:extLst>
                        <a:ext uri="{FF2B5EF4-FFF2-40B4-BE49-F238E27FC236}">
                          <a16:creationId xmlns:a16="http://schemas.microsoft.com/office/drawing/2014/main" id="{A9AACCFE-E51F-6DBC-47D7-C9D3C8C192E0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E9B334B0-6CBC-7185-DBF4-E5C48ECF172A}"/>
                      </a:ext>
                    </a:extLst>
                  </p:cNvPr>
                  <p:cNvGrpSpPr/>
                  <p:nvPr/>
                </p:nvGrpSpPr>
                <p:grpSpPr>
                  <a:xfrm>
                    <a:off x="6805310" y="2873119"/>
                    <a:ext cx="93791" cy="480388"/>
                    <a:chOff x="6805310" y="2513337"/>
                    <a:chExt cx="93791" cy="480388"/>
                  </a:xfrm>
                </p:grpSpPr>
                <p:sp>
                  <p:nvSpPr>
                    <p:cNvPr id="17" name="달 16">
                      <a:extLst>
                        <a:ext uri="{FF2B5EF4-FFF2-40B4-BE49-F238E27FC236}">
                          <a16:creationId xmlns:a16="http://schemas.microsoft.com/office/drawing/2014/main" id="{CD0FD8CC-A844-3695-A901-A5B582E4BC2A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513337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8" name="달 17">
                      <a:extLst>
                        <a:ext uri="{FF2B5EF4-FFF2-40B4-BE49-F238E27FC236}">
                          <a16:creationId xmlns:a16="http://schemas.microsoft.com/office/drawing/2014/main" id="{70CE8E83-F514-7188-23B6-AF149CD67387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626721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  <p:sp>
                  <p:nvSpPr>
                    <p:cNvPr id="19" name="달 18">
                      <a:extLst>
                        <a:ext uri="{FF2B5EF4-FFF2-40B4-BE49-F238E27FC236}">
                          <a16:creationId xmlns:a16="http://schemas.microsoft.com/office/drawing/2014/main" id="{049BD686-7C9C-3210-083B-01A64072DBEC}"/>
                        </a:ext>
                      </a:extLst>
                    </p:cNvPr>
                    <p:cNvSpPr/>
                    <p:nvPr/>
                  </p:nvSpPr>
                  <p:spPr>
                    <a:xfrm rot="20681592">
                      <a:off x="6805310" y="2750120"/>
                      <a:ext cx="93791" cy="243605"/>
                    </a:xfrm>
                    <a:prstGeom prst="moon">
                      <a:avLst>
                        <a:gd name="adj" fmla="val 7453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/>
                    </a:p>
                  </p:txBody>
                </p:sp>
              </p:grpSp>
            </p:grpSp>
          </p:grpSp>
        </p:grp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id="{26098965-A59D-3663-F529-718CA2D1961B}"/>
              </a:ext>
            </a:extLst>
          </p:cNvPr>
          <p:cNvSpPr/>
          <p:nvPr/>
        </p:nvSpPr>
        <p:spPr>
          <a:xfrm>
            <a:off x="1220021" y="1920878"/>
            <a:ext cx="3007930" cy="131872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18A848F-E5DF-22BE-8576-B93E50342437}"/>
              </a:ext>
            </a:extLst>
          </p:cNvPr>
          <p:cNvGrpSpPr/>
          <p:nvPr/>
        </p:nvGrpSpPr>
        <p:grpSpPr>
          <a:xfrm>
            <a:off x="448182" y="1767744"/>
            <a:ext cx="4551608" cy="4557508"/>
            <a:chOff x="6156327" y="1528727"/>
            <a:chExt cx="4093368" cy="3974903"/>
          </a:xfrm>
        </p:grpSpPr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EFE9CBF7-2DAF-B0F9-4230-88315A1B6967}"/>
                </a:ext>
              </a:extLst>
            </p:cNvPr>
            <p:cNvSpPr/>
            <p:nvPr/>
          </p:nvSpPr>
          <p:spPr>
            <a:xfrm>
              <a:off x="6156327" y="1528727"/>
              <a:ext cx="4093368" cy="397490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1A321BB8-4213-5910-002D-34E9F3E961EE}"/>
                </a:ext>
              </a:extLst>
            </p:cNvPr>
            <p:cNvCxnSpPr>
              <a:stCxn id="219" idx="0"/>
              <a:endCxn id="219" idx="4"/>
            </p:cNvCxnSpPr>
            <p:nvPr/>
          </p:nvCxnSpPr>
          <p:spPr>
            <a:xfrm>
              <a:off x="8203011" y="1528727"/>
              <a:ext cx="0" cy="397490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67CF1685-8608-2147-6AD4-C32CED85AB61}"/>
                </a:ext>
              </a:extLst>
            </p:cNvPr>
            <p:cNvGrpSpPr/>
            <p:nvPr/>
          </p:nvGrpSpPr>
          <p:grpSpPr>
            <a:xfrm>
              <a:off x="8526099" y="1548765"/>
              <a:ext cx="1295019" cy="3908638"/>
              <a:chOff x="8526099" y="1548765"/>
              <a:chExt cx="1295019" cy="3908638"/>
            </a:xfrm>
          </p:grpSpPr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748A7743-4DEC-8258-82AF-9E6F1E073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099" y="1548765"/>
                <a:ext cx="0" cy="390863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BA7FD905-2083-0159-ADAF-491BE1B1A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1854" y="1619250"/>
                <a:ext cx="0" cy="3778291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7329824D-3422-1EE6-6392-B39F075C58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4942" y="1757680"/>
                <a:ext cx="0" cy="350108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>
                <a:extLst>
                  <a:ext uri="{FF2B5EF4-FFF2-40B4-BE49-F238E27FC236}">
                    <a16:creationId xmlns:a16="http://schemas.microsoft.com/office/drawing/2014/main" id="{0FA963E4-0A4E-2C39-8FBE-8129D94B8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8030" y="1964055"/>
                <a:ext cx="0" cy="3094507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43A30E31-A8FC-2BEC-A38C-AAB9EAF77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1118" y="2286000"/>
                <a:ext cx="0" cy="2440632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0300338-5C08-117B-5E4C-3E95E030DA88}"/>
                </a:ext>
              </a:extLst>
            </p:cNvPr>
            <p:cNvGrpSpPr/>
            <p:nvPr/>
          </p:nvGrpSpPr>
          <p:grpSpPr>
            <a:xfrm flipH="1">
              <a:off x="6585127" y="1561859"/>
              <a:ext cx="1295019" cy="3908638"/>
              <a:chOff x="8526099" y="1548765"/>
              <a:chExt cx="1295019" cy="3908638"/>
            </a:xfrm>
          </p:grpSpPr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EE9E3F24-B9D3-84FD-3A35-289B80A45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099" y="1548765"/>
                <a:ext cx="0" cy="3908638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>
                <a:extLst>
                  <a:ext uri="{FF2B5EF4-FFF2-40B4-BE49-F238E27FC236}">
                    <a16:creationId xmlns:a16="http://schemas.microsoft.com/office/drawing/2014/main" id="{4629AD7A-20C2-E0F5-3F85-532F1C472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1854" y="1619250"/>
                <a:ext cx="0" cy="3778291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31DA6489-8769-F62D-7585-E3579D21B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4942" y="1757680"/>
                <a:ext cx="0" cy="3501084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637782AD-305B-33CC-97F0-8C0DF4B06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8030" y="1964055"/>
                <a:ext cx="0" cy="3081413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>
                <a:extLst>
                  <a:ext uri="{FF2B5EF4-FFF2-40B4-BE49-F238E27FC236}">
                    <a16:creationId xmlns:a16="http://schemas.microsoft.com/office/drawing/2014/main" id="{D5B9EDE3-68AB-FF7A-AC5A-F2A7738B5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1118" y="2286000"/>
                <a:ext cx="0" cy="243150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CCC8B23B-6A81-B82D-532E-CBE635F25449}"/>
                </a:ext>
              </a:extLst>
            </p:cNvPr>
            <p:cNvGrpSpPr/>
            <p:nvPr/>
          </p:nvGrpSpPr>
          <p:grpSpPr>
            <a:xfrm rot="5400000" flipH="1">
              <a:off x="7559223" y="601101"/>
              <a:ext cx="1295019" cy="4050047"/>
              <a:chOff x="8526099" y="1407355"/>
              <a:chExt cx="1295019" cy="4050047"/>
            </a:xfrm>
          </p:grpSpPr>
          <p:cxnSp>
            <p:nvCxnSpPr>
              <p:cNvPr id="231" name="직선 연결선 230">
                <a:extLst>
                  <a:ext uri="{FF2B5EF4-FFF2-40B4-BE49-F238E27FC236}">
                    <a16:creationId xmlns:a16="http://schemas.microsoft.com/office/drawing/2014/main" id="{5A94A41B-A79F-4912-D925-0FA09FC4E3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501075" y="3432379"/>
                <a:ext cx="4050047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>
                <a:extLst>
                  <a:ext uri="{FF2B5EF4-FFF2-40B4-BE49-F238E27FC236}">
                    <a16:creationId xmlns:a16="http://schemas.microsoft.com/office/drawing/2014/main" id="{7C0BA019-5E74-0E3C-4B84-B90F812A37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97535" y="3443222"/>
                <a:ext cx="3908637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A4EEE8B4-93E7-9CBF-D6FA-4F1E8141FB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355185" y="3439007"/>
                <a:ext cx="3639514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1368FCCD-415C-ACB8-EF86-95647080CE3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884292" y="3431730"/>
                <a:ext cx="3227475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>
                <a:extLst>
                  <a:ext uri="{FF2B5EF4-FFF2-40B4-BE49-F238E27FC236}">
                    <a16:creationId xmlns:a16="http://schemas.microsoft.com/office/drawing/2014/main" id="{008581F6-E8BC-2E77-F07B-31CB31B5DF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532908" y="3429290"/>
                <a:ext cx="2576419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D636917F-D3A8-DACC-1113-E7C3461FE91D}"/>
                </a:ext>
              </a:extLst>
            </p:cNvPr>
            <p:cNvGrpSpPr/>
            <p:nvPr/>
          </p:nvGrpSpPr>
          <p:grpSpPr>
            <a:xfrm rot="16200000" flipH="1" flipV="1">
              <a:off x="7559891" y="2393641"/>
              <a:ext cx="1295019" cy="4048713"/>
              <a:chOff x="8526100" y="1408689"/>
              <a:chExt cx="1295019" cy="4048713"/>
            </a:xfrm>
          </p:grpSpPr>
          <p:cxnSp>
            <p:nvCxnSpPr>
              <p:cNvPr id="226" name="직선 연결선 225">
                <a:extLst>
                  <a:ext uri="{FF2B5EF4-FFF2-40B4-BE49-F238E27FC236}">
                    <a16:creationId xmlns:a16="http://schemas.microsoft.com/office/drawing/2014/main" id="{2DFB4926-87F0-6E15-B6B1-E654AB36BF9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501743" y="3433046"/>
                <a:ext cx="4048713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>
                <a:extLst>
                  <a:ext uri="{FF2B5EF4-FFF2-40B4-BE49-F238E27FC236}">
                    <a16:creationId xmlns:a16="http://schemas.microsoft.com/office/drawing/2014/main" id="{41E3A4CC-A501-EEA3-2A12-550C42FB8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889814" y="3435500"/>
                <a:ext cx="3924080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>
                <a:extLst>
                  <a:ext uri="{FF2B5EF4-FFF2-40B4-BE49-F238E27FC236}">
                    <a16:creationId xmlns:a16="http://schemas.microsoft.com/office/drawing/2014/main" id="{23188FDB-0D71-3722-CC6A-2FBC7E39A5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355853" y="3439674"/>
                <a:ext cx="3638179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직선 연결선 228">
                <a:extLst>
                  <a:ext uri="{FF2B5EF4-FFF2-40B4-BE49-F238E27FC236}">
                    <a16:creationId xmlns:a16="http://schemas.microsoft.com/office/drawing/2014/main" id="{72D4A32A-4E73-E6ED-EE5B-83645EF228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884960" y="3432397"/>
                <a:ext cx="3226140" cy="1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직선 연결선 229">
                <a:extLst>
                  <a:ext uri="{FF2B5EF4-FFF2-40B4-BE49-F238E27FC236}">
                    <a16:creationId xmlns:a16="http://schemas.microsoft.com/office/drawing/2014/main" id="{AC8CD493-9791-F666-49E2-EAEF4BEB829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533577" y="3429957"/>
                <a:ext cx="2575084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55F3877-5C44-1515-2D97-A938596E2A8E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 flipH="1">
              <a:off x="6156327" y="3516179"/>
              <a:ext cx="4093368" cy="1676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7965302E-7339-E4D2-B06F-241004A1C0CF}"/>
              </a:ext>
            </a:extLst>
          </p:cNvPr>
          <p:cNvGrpSpPr/>
          <p:nvPr/>
        </p:nvGrpSpPr>
        <p:grpSpPr>
          <a:xfrm rot="1490849">
            <a:off x="-32701" y="3127701"/>
            <a:ext cx="2702514" cy="498847"/>
            <a:chOff x="4625404" y="1768031"/>
            <a:chExt cx="2650190" cy="498847"/>
          </a:xfrm>
        </p:grpSpPr>
        <p:sp>
          <p:nvSpPr>
            <p:cNvPr id="252" name="정육면체 251">
              <a:extLst>
                <a:ext uri="{FF2B5EF4-FFF2-40B4-BE49-F238E27FC236}">
                  <a16:creationId xmlns:a16="http://schemas.microsoft.com/office/drawing/2014/main" id="{E2F85F76-76CE-869B-F9E8-E9BCC3567AA0}"/>
                </a:ext>
              </a:extLst>
            </p:cNvPr>
            <p:cNvSpPr/>
            <p:nvPr/>
          </p:nvSpPr>
          <p:spPr>
            <a:xfrm>
              <a:off x="4625404" y="1768031"/>
              <a:ext cx="1378971" cy="490066"/>
            </a:xfrm>
            <a:prstGeom prst="cub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원통형 252">
              <a:extLst>
                <a:ext uri="{FF2B5EF4-FFF2-40B4-BE49-F238E27FC236}">
                  <a16:creationId xmlns:a16="http://schemas.microsoft.com/office/drawing/2014/main" id="{CAA30F39-9D71-9002-011C-7CAEFF2FA63C}"/>
                </a:ext>
              </a:extLst>
            </p:cNvPr>
            <p:cNvSpPr/>
            <p:nvPr/>
          </p:nvSpPr>
          <p:spPr>
            <a:xfrm rot="5400000">
              <a:off x="6027022" y="1771361"/>
              <a:ext cx="242847" cy="478037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BDCA3F93-F5A1-5051-5BD1-161796E63DDA}"/>
                </a:ext>
              </a:extLst>
            </p:cNvPr>
            <p:cNvGrpSpPr/>
            <p:nvPr/>
          </p:nvGrpSpPr>
          <p:grpSpPr>
            <a:xfrm>
              <a:off x="6345789" y="1990424"/>
              <a:ext cx="929805" cy="276454"/>
              <a:chOff x="5974080" y="2047768"/>
              <a:chExt cx="929805" cy="276454"/>
            </a:xfrm>
          </p:grpSpPr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2201BA2B-0BE1-14EC-A84C-FBE1AEECF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4080" y="2052584"/>
                <a:ext cx="6502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연결선 247">
                <a:extLst>
                  <a:ext uri="{FF2B5EF4-FFF2-40B4-BE49-F238E27FC236}">
                    <a16:creationId xmlns:a16="http://schemas.microsoft.com/office/drawing/2014/main" id="{85100012-264A-C080-D517-35974728A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1620" y="2047768"/>
                <a:ext cx="292265" cy="276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7AAA6D3-34D2-92B1-69D6-ABFFC87DB0EE}"/>
              </a:ext>
            </a:extLst>
          </p:cNvPr>
          <p:cNvGrpSpPr/>
          <p:nvPr/>
        </p:nvGrpSpPr>
        <p:grpSpPr>
          <a:xfrm rot="20109151" flipH="1">
            <a:off x="2421376" y="3119464"/>
            <a:ext cx="2702514" cy="498847"/>
            <a:chOff x="4625404" y="1768031"/>
            <a:chExt cx="2650190" cy="498847"/>
          </a:xfrm>
        </p:grpSpPr>
        <p:sp>
          <p:nvSpPr>
            <p:cNvPr id="256" name="정육면체 255">
              <a:extLst>
                <a:ext uri="{FF2B5EF4-FFF2-40B4-BE49-F238E27FC236}">
                  <a16:creationId xmlns:a16="http://schemas.microsoft.com/office/drawing/2014/main" id="{E65CB24E-489D-A3AC-2A25-7542BA3853CC}"/>
                </a:ext>
              </a:extLst>
            </p:cNvPr>
            <p:cNvSpPr/>
            <p:nvPr/>
          </p:nvSpPr>
          <p:spPr>
            <a:xfrm>
              <a:off x="4625404" y="1768031"/>
              <a:ext cx="1378971" cy="490066"/>
            </a:xfrm>
            <a:prstGeom prst="cub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원통형 256">
              <a:extLst>
                <a:ext uri="{FF2B5EF4-FFF2-40B4-BE49-F238E27FC236}">
                  <a16:creationId xmlns:a16="http://schemas.microsoft.com/office/drawing/2014/main" id="{B003CB4B-D734-6625-C897-A3283958F503}"/>
                </a:ext>
              </a:extLst>
            </p:cNvPr>
            <p:cNvSpPr/>
            <p:nvPr/>
          </p:nvSpPr>
          <p:spPr>
            <a:xfrm rot="5400000">
              <a:off x="6027022" y="1771361"/>
              <a:ext cx="242847" cy="478037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B7DC7C2C-76EC-B618-786F-C44DE6877BA8}"/>
                </a:ext>
              </a:extLst>
            </p:cNvPr>
            <p:cNvGrpSpPr/>
            <p:nvPr/>
          </p:nvGrpSpPr>
          <p:grpSpPr>
            <a:xfrm>
              <a:off x="6345789" y="1990424"/>
              <a:ext cx="929805" cy="276454"/>
              <a:chOff x="5974080" y="2047768"/>
              <a:chExt cx="929805" cy="276454"/>
            </a:xfrm>
          </p:grpSpPr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FFD2486D-DD85-A654-9E62-1CA9AEFA6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4080" y="2052584"/>
                <a:ext cx="6502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D359EEA2-904B-3192-57C3-294E37DB3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1620" y="2047768"/>
                <a:ext cx="292265" cy="27645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2FF00231-C24A-C2A3-6AC2-2F0662502911}"/>
              </a:ext>
            </a:extLst>
          </p:cNvPr>
          <p:cNvGrpSpPr/>
          <p:nvPr/>
        </p:nvGrpSpPr>
        <p:grpSpPr>
          <a:xfrm>
            <a:off x="2373712" y="1604471"/>
            <a:ext cx="9379608" cy="3477414"/>
            <a:chOff x="2373712" y="1604471"/>
            <a:chExt cx="9379608" cy="3477414"/>
          </a:xfrm>
        </p:grpSpPr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0F1C6919-1689-B03A-812F-313AAD31D697}"/>
                </a:ext>
              </a:extLst>
            </p:cNvPr>
            <p:cNvSpPr/>
            <p:nvPr/>
          </p:nvSpPr>
          <p:spPr>
            <a:xfrm>
              <a:off x="2373712" y="1606628"/>
              <a:ext cx="3440358" cy="3475257"/>
            </a:xfrm>
            <a:custGeom>
              <a:avLst/>
              <a:gdLst>
                <a:gd name="connsiteX0" fmla="*/ 3440358 w 3440358"/>
                <a:gd name="connsiteY0" fmla="*/ 0 h 3475257"/>
                <a:gd name="connsiteX1" fmla="*/ 3440358 w 3440358"/>
                <a:gd name="connsiteY1" fmla="*/ 3475257 h 3475257"/>
                <a:gd name="connsiteX2" fmla="*/ 3417651 w 3440358"/>
                <a:gd name="connsiteY2" fmla="*/ 3475257 h 3475257"/>
                <a:gd name="connsiteX3" fmla="*/ 0 w 3440358"/>
                <a:gd name="connsiteY3" fmla="*/ 2747380 h 3475257"/>
                <a:gd name="connsiteX4" fmla="*/ 0 w 3440358"/>
                <a:gd name="connsiteY4" fmla="*/ 2733856 h 3475257"/>
                <a:gd name="connsiteX5" fmla="*/ 343192 w 3440358"/>
                <a:gd name="connsiteY5" fmla="*/ 2733856 h 3475257"/>
                <a:gd name="connsiteX6" fmla="*/ 343192 w 3440358"/>
                <a:gd name="connsiteY6" fmla="*/ 2438866 h 3475257"/>
                <a:gd name="connsiteX7" fmla="*/ 0 w 3440358"/>
                <a:gd name="connsiteY7" fmla="*/ 2438866 h 3475257"/>
                <a:gd name="connsiteX8" fmla="*/ 0 w 3440358"/>
                <a:gd name="connsiteY8" fmla="*/ 2431358 h 347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0358" h="3475257">
                  <a:moveTo>
                    <a:pt x="3440358" y="0"/>
                  </a:moveTo>
                  <a:lnTo>
                    <a:pt x="3440358" y="3475257"/>
                  </a:lnTo>
                  <a:lnTo>
                    <a:pt x="3417651" y="3475257"/>
                  </a:lnTo>
                  <a:lnTo>
                    <a:pt x="0" y="2747380"/>
                  </a:lnTo>
                  <a:lnTo>
                    <a:pt x="0" y="2733856"/>
                  </a:lnTo>
                  <a:lnTo>
                    <a:pt x="343192" y="2733856"/>
                  </a:lnTo>
                  <a:lnTo>
                    <a:pt x="343192" y="2438866"/>
                  </a:lnTo>
                  <a:lnTo>
                    <a:pt x="0" y="2438866"/>
                  </a:lnTo>
                  <a:lnTo>
                    <a:pt x="0" y="2431358"/>
                  </a:lnTo>
                  <a:close/>
                </a:path>
              </a:pathLst>
            </a:custGeom>
            <a:solidFill>
              <a:srgbClr val="D6DCE5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63" name="그림 262">
              <a:extLst>
                <a:ext uri="{FF2B5EF4-FFF2-40B4-BE49-F238E27FC236}">
                  <a16:creationId xmlns:a16="http://schemas.microsoft.com/office/drawing/2014/main" id="{54F14909-DBF7-F123-03B7-8E8951365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4070" y="1604471"/>
              <a:ext cx="5939250" cy="3474530"/>
            </a:xfrm>
            <a:prstGeom prst="rect">
              <a:avLst/>
            </a:prstGeom>
          </p:spPr>
        </p:pic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9FAB1BF4-9E31-EE8D-B273-44ED81344D58}"/>
              </a:ext>
            </a:extLst>
          </p:cNvPr>
          <p:cNvSpPr txBox="1"/>
          <p:nvPr/>
        </p:nvSpPr>
        <p:spPr>
          <a:xfrm>
            <a:off x="6011179" y="5605952"/>
            <a:ext cx="56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Wafer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단위로 제작한 광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modulator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소자 특성 측정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A39067-AA21-C7FC-C58E-4656A4591CD6}"/>
              </a:ext>
            </a:extLst>
          </p:cNvPr>
          <p:cNvGrpSpPr/>
          <p:nvPr/>
        </p:nvGrpSpPr>
        <p:grpSpPr>
          <a:xfrm>
            <a:off x="5797611" y="5333181"/>
            <a:ext cx="374986" cy="367503"/>
            <a:chOff x="6057822" y="5404090"/>
            <a:chExt cx="374986" cy="367503"/>
          </a:xfrm>
        </p:grpSpPr>
        <p:pic>
          <p:nvPicPr>
            <p:cNvPr id="60" name="그래픽 59" descr="느낌표 단색으로 채워진">
              <a:extLst>
                <a:ext uri="{FF2B5EF4-FFF2-40B4-BE49-F238E27FC236}">
                  <a16:creationId xmlns:a16="http://schemas.microsoft.com/office/drawing/2014/main" id="{E43A62C0-DA27-4071-45DA-B2D25727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717800">
              <a:off x="6057822" y="5489131"/>
              <a:ext cx="282462" cy="282462"/>
            </a:xfrm>
            <a:prstGeom prst="rect">
              <a:avLst/>
            </a:prstGeom>
          </p:spPr>
        </p:pic>
        <p:pic>
          <p:nvPicPr>
            <p:cNvPr id="61" name="그래픽 60" descr="느낌표 단색으로 채워진">
              <a:extLst>
                <a:ext uri="{FF2B5EF4-FFF2-40B4-BE49-F238E27FC236}">
                  <a16:creationId xmlns:a16="http://schemas.microsoft.com/office/drawing/2014/main" id="{AF553FF9-7441-AC77-21FD-290D186C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762490">
              <a:off x="6150346" y="5404090"/>
              <a:ext cx="282462" cy="28246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841D2F-54D7-E2DB-FFFB-CCC3C019618E}"/>
              </a:ext>
            </a:extLst>
          </p:cNvPr>
          <p:cNvGrpSpPr/>
          <p:nvPr/>
        </p:nvGrpSpPr>
        <p:grpSpPr>
          <a:xfrm flipH="1">
            <a:off x="11521514" y="5319484"/>
            <a:ext cx="374986" cy="367503"/>
            <a:chOff x="6057822" y="5404090"/>
            <a:chExt cx="374986" cy="367503"/>
          </a:xfrm>
        </p:grpSpPr>
        <p:pic>
          <p:nvPicPr>
            <p:cNvPr id="64" name="그래픽 63" descr="느낌표 단색으로 채워진">
              <a:extLst>
                <a:ext uri="{FF2B5EF4-FFF2-40B4-BE49-F238E27FC236}">
                  <a16:creationId xmlns:a16="http://schemas.microsoft.com/office/drawing/2014/main" id="{368BF5A0-7B30-A9BE-5A00-85BB4FA72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717800">
              <a:off x="6057822" y="5489131"/>
              <a:ext cx="282462" cy="282462"/>
            </a:xfrm>
            <a:prstGeom prst="rect">
              <a:avLst/>
            </a:prstGeom>
          </p:spPr>
        </p:pic>
        <p:pic>
          <p:nvPicPr>
            <p:cNvPr id="65" name="그래픽 64" descr="느낌표 단색으로 채워진">
              <a:extLst>
                <a:ext uri="{FF2B5EF4-FFF2-40B4-BE49-F238E27FC236}">
                  <a16:creationId xmlns:a16="http://schemas.microsoft.com/office/drawing/2014/main" id="{BD2271B3-6C12-9979-48E1-9E96D33A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762490">
              <a:off x="6150346" y="5404090"/>
              <a:ext cx="282462" cy="282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4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0312 0.2092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25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25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25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25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25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956613-5C8D-5DE6-C7DD-CCC288E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78BC5-6278-4AFC-A1D8-2F53174C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95"/>
            <a:ext cx="10515600" cy="10114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Background &amp; Purpose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4596DF-29E9-16D5-39CF-DECF351CE4F9}"/>
              </a:ext>
            </a:extLst>
          </p:cNvPr>
          <p:cNvCxnSpPr>
            <a:cxnSpLocks/>
          </p:cNvCxnSpPr>
          <p:nvPr/>
        </p:nvCxnSpPr>
        <p:spPr>
          <a:xfrm>
            <a:off x="1705947" y="1237601"/>
            <a:ext cx="878010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1B80EF-B756-767B-9200-F6B7E89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3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62560E-FF95-12BF-9910-F62F98920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7210" y="1676716"/>
            <a:ext cx="2197007" cy="2197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986C2B-BB9E-48E2-1736-80C4AAF38D5C}"/>
              </a:ext>
            </a:extLst>
          </p:cNvPr>
          <p:cNvSpPr txBox="1"/>
          <p:nvPr/>
        </p:nvSpPr>
        <p:spPr>
          <a:xfrm>
            <a:off x="-746270" y="4702704"/>
            <a:ext cx="5672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Many raw 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Details (lot, wafer number…)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622C020-AB76-448D-F414-4C9A02602B91}"/>
              </a:ext>
            </a:extLst>
          </p:cNvPr>
          <p:cNvSpPr/>
          <p:nvPr/>
        </p:nvSpPr>
        <p:spPr>
          <a:xfrm rot="5400000">
            <a:off x="1911218" y="5838621"/>
            <a:ext cx="357991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FDE04-E641-988E-E9DF-17A1F38362FE}"/>
              </a:ext>
            </a:extLst>
          </p:cNvPr>
          <p:cNvSpPr txBox="1"/>
          <p:nvPr/>
        </p:nvSpPr>
        <p:spPr>
          <a:xfrm>
            <a:off x="-746270" y="6193010"/>
            <a:ext cx="56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수동적인 분석의 어려움</a:t>
            </a:r>
            <a:endParaRPr lang="en-US" altLang="ko-KR" sz="20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58E556-596B-8A36-F6F7-240F33CD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3" y="1459028"/>
            <a:ext cx="2682901" cy="247109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58ED29-38D7-9E93-7FF1-9BC8C74BBE54}"/>
              </a:ext>
            </a:extLst>
          </p:cNvPr>
          <p:cNvGrpSpPr/>
          <p:nvPr/>
        </p:nvGrpSpPr>
        <p:grpSpPr>
          <a:xfrm>
            <a:off x="2051430" y="4022397"/>
            <a:ext cx="77567" cy="382367"/>
            <a:chOff x="2374393" y="3917622"/>
            <a:chExt cx="77567" cy="3823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0D5C7D0-BB2B-9532-1089-4F84886ACD38}"/>
                </a:ext>
              </a:extLst>
            </p:cNvPr>
            <p:cNvSpPr/>
            <p:nvPr/>
          </p:nvSpPr>
          <p:spPr>
            <a:xfrm>
              <a:off x="2374393" y="3917622"/>
              <a:ext cx="77567" cy="7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F30A84-61C2-B77F-1EBA-5E44191A16DB}"/>
                </a:ext>
              </a:extLst>
            </p:cNvPr>
            <p:cNvSpPr/>
            <p:nvPr/>
          </p:nvSpPr>
          <p:spPr>
            <a:xfrm>
              <a:off x="2374393" y="4070022"/>
              <a:ext cx="77567" cy="7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1476A80-B313-F94F-B995-51221E4218B0}"/>
                </a:ext>
              </a:extLst>
            </p:cNvPr>
            <p:cNvSpPr/>
            <p:nvPr/>
          </p:nvSpPr>
          <p:spPr>
            <a:xfrm>
              <a:off x="2374393" y="4222422"/>
              <a:ext cx="77567" cy="77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783C705-5A34-4C47-B60A-7AB739CD88FF}"/>
              </a:ext>
            </a:extLst>
          </p:cNvPr>
          <p:cNvSpPr/>
          <p:nvPr/>
        </p:nvSpPr>
        <p:spPr>
          <a:xfrm>
            <a:off x="3806092" y="2749953"/>
            <a:ext cx="508384" cy="27308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2605B24-6CB7-CF80-A51F-E7F633CB6F93}"/>
              </a:ext>
            </a:extLst>
          </p:cNvPr>
          <p:cNvSpPr/>
          <p:nvPr/>
        </p:nvSpPr>
        <p:spPr>
          <a:xfrm>
            <a:off x="7624569" y="2749953"/>
            <a:ext cx="508384" cy="273086"/>
          </a:xfrm>
          <a:prstGeom prst="rightArrow">
            <a:avLst/>
          </a:prstGeom>
          <a:solidFill>
            <a:srgbClr val="FFFF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B9E175-A399-6438-6B95-02F09B8ACB15}"/>
              </a:ext>
            </a:extLst>
          </p:cNvPr>
          <p:cNvSpPr txBox="1"/>
          <p:nvPr/>
        </p:nvSpPr>
        <p:spPr>
          <a:xfrm>
            <a:off x="3199230" y="5125039"/>
            <a:ext cx="567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웨이퍼 스케일 데이터 처리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자동화의 필요성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438BCC-AF61-4F3F-6501-5DACB42ECA0A}"/>
              </a:ext>
            </a:extLst>
          </p:cNvPr>
          <p:cNvSpPr txBox="1"/>
          <p:nvPr/>
        </p:nvSpPr>
        <p:spPr>
          <a:xfrm>
            <a:off x="7390985" y="5105760"/>
            <a:ext cx="5672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웨이퍼 스케일 데이터 분석 자동화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제작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1B2A03A-48EE-FD6A-8C02-79D51CC46E4F}"/>
              </a:ext>
            </a:extLst>
          </p:cNvPr>
          <p:cNvSpPr/>
          <p:nvPr/>
        </p:nvSpPr>
        <p:spPr>
          <a:xfrm rot="5400000">
            <a:off x="5856718" y="4554191"/>
            <a:ext cx="357991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6F97B78-8B66-815E-FA1D-F63561863B17}"/>
              </a:ext>
            </a:extLst>
          </p:cNvPr>
          <p:cNvSpPr/>
          <p:nvPr/>
        </p:nvSpPr>
        <p:spPr>
          <a:xfrm rot="5400000">
            <a:off x="10048473" y="4554192"/>
            <a:ext cx="357991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592A434-75F6-6EBF-41CD-C3137F45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81" y="1661577"/>
            <a:ext cx="2274574" cy="22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3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956613-5C8D-5DE6-C7DD-CCC288E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" y="0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78BC5-6278-4AFC-A1D8-2F53174C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95"/>
            <a:ext cx="10515600" cy="10114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M</a:t>
            </a:r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odeling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4596DF-29E9-16D5-39CF-DECF351CE4F9}"/>
              </a:ext>
            </a:extLst>
          </p:cNvPr>
          <p:cNvCxnSpPr>
            <a:cxnSpLocks/>
          </p:cNvCxnSpPr>
          <p:nvPr/>
        </p:nvCxnSpPr>
        <p:spPr>
          <a:xfrm>
            <a:off x="1705947" y="1237601"/>
            <a:ext cx="878010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1B80EF-B756-767B-9200-F6B7E89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4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5289B-E512-F313-644B-2E94AAAD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42" y="1768678"/>
            <a:ext cx="900000" cy="9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C907B5-3477-FEB7-1EBA-BEEADAD5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9" y="1768678"/>
            <a:ext cx="900000" cy="90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B3D10A-AA32-FEA8-E26C-FB22CBB3EACE}"/>
              </a:ext>
            </a:extLst>
          </p:cNvPr>
          <p:cNvSpPr txBox="1"/>
          <p:nvPr/>
        </p:nvSpPr>
        <p:spPr>
          <a:xfrm>
            <a:off x="535450" y="2731978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E311C7-0E46-D371-3F68-0990BCCE1569}"/>
              </a:ext>
            </a:extLst>
          </p:cNvPr>
          <p:cNvSpPr txBox="1"/>
          <p:nvPr/>
        </p:nvSpPr>
        <p:spPr>
          <a:xfrm>
            <a:off x="535450" y="4692661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file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3F0F3-EED6-201B-73C4-E4C3D591B0AF}"/>
              </a:ext>
            </a:extLst>
          </p:cNvPr>
          <p:cNvSpPr txBox="1"/>
          <p:nvPr/>
        </p:nvSpPr>
        <p:spPr>
          <a:xfrm>
            <a:off x="1989433" y="2731978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787B1C2-FA35-AA91-D086-CA68A0B7B10A}"/>
              </a:ext>
            </a:extLst>
          </p:cNvPr>
          <p:cNvGrpSpPr/>
          <p:nvPr/>
        </p:nvGrpSpPr>
        <p:grpSpPr>
          <a:xfrm>
            <a:off x="1959243" y="3311461"/>
            <a:ext cx="1204800" cy="1204800"/>
            <a:chOff x="1959243" y="3337894"/>
            <a:chExt cx="1204800" cy="12048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0FE726F-3703-E2B1-11B5-70518BA6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243" y="3337894"/>
              <a:ext cx="900000" cy="9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B7BF34-1114-9632-CC07-A15F06F9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643" y="3490294"/>
              <a:ext cx="900000" cy="9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31FC980-CF5F-F230-E834-3E584BAD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4043" y="3642694"/>
              <a:ext cx="900000" cy="9000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64CCAA8-D60F-1E1A-68AA-D3BD1B56A34B}"/>
              </a:ext>
            </a:extLst>
          </p:cNvPr>
          <p:cNvSpPr txBox="1"/>
          <p:nvPr/>
        </p:nvSpPr>
        <p:spPr>
          <a:xfrm>
            <a:off x="1616490" y="4568020"/>
            <a:ext cx="1890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IVtm_data.py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IV_plot.py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Tm_plot.py</a:t>
            </a:r>
            <a:b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total_plot.py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Csv_data.py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Save_csv.py</a:t>
            </a:r>
            <a:b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New_folder.py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Filter.py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result.py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0ADDDE-5832-B707-1283-C01D105C6826}"/>
              </a:ext>
            </a:extLst>
          </p:cNvPr>
          <p:cNvGrpSpPr/>
          <p:nvPr/>
        </p:nvGrpSpPr>
        <p:grpSpPr>
          <a:xfrm>
            <a:off x="5840448" y="2715761"/>
            <a:ext cx="1144419" cy="1266678"/>
            <a:chOff x="5840448" y="2715761"/>
            <a:chExt cx="1144419" cy="126667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CFE93B4-ED78-98D4-EF28-D4BF9429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974258-C3DE-861B-728C-FB032C33C3A5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Run.py</a:t>
              </a:r>
              <a:endPara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2A0594D3-545A-41AB-D521-F375BCD214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" r="16555" b="49742"/>
          <a:stretch/>
        </p:blipFill>
        <p:spPr>
          <a:xfrm>
            <a:off x="4151719" y="4616125"/>
            <a:ext cx="4676154" cy="1113938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B4CD2BF4-B2F3-3533-6814-CA53FD8F3948}"/>
              </a:ext>
            </a:extLst>
          </p:cNvPr>
          <p:cNvGrpSpPr/>
          <p:nvPr/>
        </p:nvGrpSpPr>
        <p:grpSpPr>
          <a:xfrm>
            <a:off x="505259" y="3311461"/>
            <a:ext cx="1204800" cy="1204800"/>
            <a:chOff x="622067" y="3346502"/>
            <a:chExt cx="1204800" cy="12048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9B854E7-B620-3ACC-E8FE-F74FEC63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067" y="3346502"/>
              <a:ext cx="900000" cy="9000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788245D-C4B5-33FB-9E0C-C784C72E5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467" y="3498902"/>
              <a:ext cx="900000" cy="9000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B419A3D-A63E-1313-589B-39C75151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867" y="3651302"/>
              <a:ext cx="900000" cy="900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1AFFE7-986F-D5D2-552D-58B6C483A2D2}"/>
              </a:ext>
            </a:extLst>
          </p:cNvPr>
          <p:cNvGrpSpPr/>
          <p:nvPr/>
        </p:nvGrpSpPr>
        <p:grpSpPr>
          <a:xfrm>
            <a:off x="10112611" y="1768678"/>
            <a:ext cx="1204800" cy="4818368"/>
            <a:chOff x="10112611" y="1768678"/>
            <a:chExt cx="1204800" cy="481836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BFFB1E9-0F8F-5DC1-90A5-D09E5C1F7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5011" y="3311461"/>
              <a:ext cx="900000" cy="90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D9E3169-C271-3AF1-C92F-3CECC7D1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5011" y="1768678"/>
              <a:ext cx="900000" cy="900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1326ED-0114-0B98-2D7B-C1A6BAA5F9BA}"/>
                </a:ext>
              </a:extLst>
            </p:cNvPr>
            <p:cNvSpPr txBox="1"/>
            <p:nvPr/>
          </p:nvSpPr>
          <p:spPr>
            <a:xfrm>
              <a:off x="10142802" y="2731978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res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DA9BBA-44DD-F887-76CF-75C2447F3678}"/>
                </a:ext>
              </a:extLst>
            </p:cNvPr>
            <p:cNvSpPr txBox="1"/>
            <p:nvPr/>
          </p:nvSpPr>
          <p:spPr>
            <a:xfrm>
              <a:off x="10142802" y="427055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CSV file</a:t>
              </a:r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C1A648-1232-6DE2-34AB-966BA8647214}"/>
                </a:ext>
              </a:extLst>
            </p:cNvPr>
            <p:cNvSpPr txBox="1"/>
            <p:nvPr/>
          </p:nvSpPr>
          <p:spPr>
            <a:xfrm>
              <a:off x="10142802" y="6217714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PNG file</a:t>
              </a:r>
              <a:endPara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F68152D-0070-DCE9-8E18-68ABD0836D90}"/>
                </a:ext>
              </a:extLst>
            </p:cNvPr>
            <p:cNvGrpSpPr/>
            <p:nvPr/>
          </p:nvGrpSpPr>
          <p:grpSpPr>
            <a:xfrm>
              <a:off x="10112611" y="4999755"/>
              <a:ext cx="1204800" cy="1204800"/>
              <a:chOff x="10445999" y="4999755"/>
              <a:chExt cx="1204800" cy="120480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FC50A8-E68F-0977-3C11-A525592B4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45999" y="499975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DF091D64-E146-5456-1BD5-97952DB27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98399" y="5152155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DA7A1BB-0031-A2C8-73DA-14A1318D2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0799" y="5304555"/>
                <a:ext cx="900000" cy="900000"/>
              </a:xfrm>
              <a:prstGeom prst="rect">
                <a:avLst/>
              </a:prstGeom>
            </p:spPr>
          </p:pic>
        </p:grpSp>
      </p:grp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4B565E3B-18D3-F0C9-A270-EC85E95B938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9828">
            <a:off x="12585903" y="5182575"/>
            <a:ext cx="658165" cy="65816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F42372-5801-9321-A47D-7DE0DA22AD13}"/>
              </a:ext>
            </a:extLst>
          </p:cNvPr>
          <p:cNvSpPr/>
          <p:nvPr/>
        </p:nvSpPr>
        <p:spPr>
          <a:xfrm rot="20798835">
            <a:off x="3452694" y="3531441"/>
            <a:ext cx="2127430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9DF02-1E8A-D750-C805-EEAF77DB5979}"/>
              </a:ext>
            </a:extLst>
          </p:cNvPr>
          <p:cNvSpPr txBox="1"/>
          <p:nvPr/>
        </p:nvSpPr>
        <p:spPr>
          <a:xfrm>
            <a:off x="3927105" y="3875885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import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A637-3B96-A1D5-8FE3-23744A14B1F9}"/>
              </a:ext>
            </a:extLst>
          </p:cNvPr>
          <p:cNvSpPr txBox="1"/>
          <p:nvPr/>
        </p:nvSpPr>
        <p:spPr>
          <a:xfrm>
            <a:off x="3848195" y="5973505"/>
            <a:ext cx="51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장치 유형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이름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file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 여부 선택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B06C47-B580-372E-C960-54753FE8DBBB}"/>
              </a:ext>
            </a:extLst>
          </p:cNvPr>
          <p:cNvSpPr/>
          <p:nvPr/>
        </p:nvSpPr>
        <p:spPr>
          <a:xfrm rot="20798835">
            <a:off x="7439014" y="2504172"/>
            <a:ext cx="2127430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E639F-CA88-856A-704F-389DFFB478BC}"/>
              </a:ext>
            </a:extLst>
          </p:cNvPr>
          <p:cNvSpPr txBox="1"/>
          <p:nvPr/>
        </p:nvSpPr>
        <p:spPr>
          <a:xfrm>
            <a:off x="8010802" y="2893338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analysis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95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50364 -0.28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82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956613-5C8D-5DE6-C7DD-CCC288E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78BC5-6278-4AFC-A1D8-2F53174C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95"/>
            <a:ext cx="10515600" cy="10114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A</a:t>
            </a:r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lgorithm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4596DF-29E9-16D5-39CF-DECF351CE4F9}"/>
              </a:ext>
            </a:extLst>
          </p:cNvPr>
          <p:cNvCxnSpPr>
            <a:cxnSpLocks/>
          </p:cNvCxnSpPr>
          <p:nvPr/>
        </p:nvCxnSpPr>
        <p:spPr>
          <a:xfrm>
            <a:off x="1705947" y="1237601"/>
            <a:ext cx="878010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1B80EF-B756-767B-9200-F6B7E89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5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41F3F4-7A6B-5C97-82AB-8E35E6809FB8}"/>
              </a:ext>
            </a:extLst>
          </p:cNvPr>
          <p:cNvGrpSpPr/>
          <p:nvPr/>
        </p:nvGrpSpPr>
        <p:grpSpPr>
          <a:xfrm>
            <a:off x="1840148" y="3094688"/>
            <a:ext cx="1144419" cy="1266678"/>
            <a:chOff x="5840448" y="2715761"/>
            <a:chExt cx="1144419" cy="12666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C6B996B-CB38-CAA9-4323-1B56AAF9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89725-6A4B-D754-3DEE-283CE7319C1F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result.py</a:t>
              </a:r>
              <a:endPara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74D289-B574-4358-0889-45AFB2AAE94D}"/>
              </a:ext>
            </a:extLst>
          </p:cNvPr>
          <p:cNvGrpSpPr/>
          <p:nvPr/>
        </p:nvGrpSpPr>
        <p:grpSpPr>
          <a:xfrm>
            <a:off x="286760" y="3094688"/>
            <a:ext cx="1144419" cy="1266678"/>
            <a:chOff x="5840448" y="2715761"/>
            <a:chExt cx="1144419" cy="12666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2032101-38B9-2700-23D8-2268A03C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2FA87E-1E53-FD1A-E82A-40B50E0C6743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Run.py</a:t>
              </a:r>
              <a:endPara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082968-0DD4-9497-2258-55481D276156}"/>
              </a:ext>
            </a:extLst>
          </p:cNvPr>
          <p:cNvGrpSpPr/>
          <p:nvPr/>
        </p:nvGrpSpPr>
        <p:grpSpPr>
          <a:xfrm>
            <a:off x="7070539" y="1873019"/>
            <a:ext cx="1144419" cy="1174345"/>
            <a:chOff x="5840448" y="2715761"/>
            <a:chExt cx="1144419" cy="117434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93FE507-FB35-C803-DFEC-185A9E1E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817B6C-97AE-8995-5B9D-D52A41774807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Total_plot.py</a:t>
              </a:r>
              <a:endParaRPr lang="ko-KR" altLang="en-US" sz="1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E707D6-1F53-1D8E-2878-78E7DFBCE15C}"/>
              </a:ext>
            </a:extLst>
          </p:cNvPr>
          <p:cNvGrpSpPr/>
          <p:nvPr/>
        </p:nvGrpSpPr>
        <p:grpSpPr>
          <a:xfrm>
            <a:off x="3320786" y="3094688"/>
            <a:ext cx="1144419" cy="1266678"/>
            <a:chOff x="5840448" y="2715761"/>
            <a:chExt cx="1144419" cy="126667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EBF3A28-208B-B636-48CD-2FFA47C1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951E4D-6323-5403-2753-B95752BD023A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data.py</a:t>
              </a:r>
              <a:endPara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5B7034-69B4-9FE5-BFC0-4FA67B253925}"/>
              </a:ext>
            </a:extLst>
          </p:cNvPr>
          <p:cNvGrpSpPr/>
          <p:nvPr/>
        </p:nvGrpSpPr>
        <p:grpSpPr>
          <a:xfrm>
            <a:off x="942757" y="5402328"/>
            <a:ext cx="681180" cy="681180"/>
            <a:chOff x="622067" y="3346502"/>
            <a:chExt cx="1204800" cy="120480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0D9FC6D-75BF-5E58-B798-7173A90B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067" y="3346502"/>
              <a:ext cx="900000" cy="9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0CD699A-E470-FEF6-2976-C564313EC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467" y="3498902"/>
              <a:ext cx="900000" cy="9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238C6AA-5FC6-06A8-B9FB-7AAFE06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867" y="3651302"/>
              <a:ext cx="900000" cy="900000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82E673-556E-0E95-49A4-5F2F2238C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9" y="4738387"/>
            <a:ext cx="536866" cy="536866"/>
          </a:xfrm>
          <a:prstGeom prst="rect">
            <a:avLst/>
          </a:prstGeom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2EF7283-F7B6-A93E-7CAF-932B401CDF54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1623937" y="4450932"/>
            <a:ext cx="874963" cy="137815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3C988D-026B-AD5E-E0A0-25A2C2936B3F}"/>
              </a:ext>
            </a:extLst>
          </p:cNvPr>
          <p:cNvGrpSpPr/>
          <p:nvPr/>
        </p:nvGrpSpPr>
        <p:grpSpPr>
          <a:xfrm>
            <a:off x="1981112" y="5290895"/>
            <a:ext cx="1013487" cy="1121758"/>
            <a:chOff x="5840448" y="2715761"/>
            <a:chExt cx="1144419" cy="12666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6306BC-A00E-20B5-4A17-7496A471D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ECDDD-4582-D101-F7B6-EEF531630A51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filter.py</a:t>
              </a:r>
              <a:endParaRPr lang="ko-KR" altLang="en-US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3385C1E-D632-B69E-A51A-E75A2B8DBD8B}"/>
              </a:ext>
            </a:extLst>
          </p:cNvPr>
          <p:cNvGrpSpPr/>
          <p:nvPr/>
        </p:nvGrpSpPr>
        <p:grpSpPr>
          <a:xfrm>
            <a:off x="7008794" y="4579253"/>
            <a:ext cx="1144419" cy="1205123"/>
            <a:chOff x="5840448" y="2715761"/>
            <a:chExt cx="1144419" cy="120512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47A5F58-2C7D-BE2D-D576-FAC32AE9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7" y="2715761"/>
              <a:ext cx="900000" cy="900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034D4B9-ABAA-C460-7A2A-919E87BF3DED}"/>
                </a:ext>
              </a:extLst>
            </p:cNvPr>
            <p:cNvSpPr txBox="1"/>
            <p:nvPr/>
          </p:nvSpPr>
          <p:spPr>
            <a:xfrm>
              <a:off x="5840448" y="3613107"/>
              <a:ext cx="1144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save_scv.py</a:t>
              </a:r>
              <a:endParaRPr lang="ko-KR" altLang="en-US" sz="1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D26691-301B-2271-6522-97C35EF3A531}"/>
              </a:ext>
            </a:extLst>
          </p:cNvPr>
          <p:cNvGrpSpPr/>
          <p:nvPr/>
        </p:nvGrpSpPr>
        <p:grpSpPr>
          <a:xfrm>
            <a:off x="5371244" y="4547372"/>
            <a:ext cx="1144419" cy="1206226"/>
            <a:chOff x="5814790" y="3534933"/>
            <a:chExt cx="1144419" cy="120622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448CF41-3CBB-4380-5920-D6DDD9C0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000" y="3534933"/>
              <a:ext cx="900000" cy="9000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5A6414-9945-43F9-3A88-26D279478751}"/>
                </a:ext>
              </a:extLst>
            </p:cNvPr>
            <p:cNvSpPr txBox="1"/>
            <p:nvPr/>
          </p:nvSpPr>
          <p:spPr>
            <a:xfrm>
              <a:off x="5814790" y="4464160"/>
              <a:ext cx="1144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Csv_data.py</a:t>
              </a:r>
              <a:endParaRPr lang="ko-KR" altLang="en-US" sz="1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E226E0EB-FD61-1F3E-8884-DBD017C83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437" y="3147213"/>
            <a:ext cx="900000" cy="900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ACED465-AB59-80C0-BA83-D48C58AB8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4720" y="2596734"/>
            <a:ext cx="900000" cy="90000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FBF19A62-9CB4-E491-7C59-EE1815BC0584}"/>
              </a:ext>
            </a:extLst>
          </p:cNvPr>
          <p:cNvGrpSpPr/>
          <p:nvPr/>
        </p:nvGrpSpPr>
        <p:grpSpPr>
          <a:xfrm>
            <a:off x="10622320" y="3753456"/>
            <a:ext cx="1204800" cy="1204800"/>
            <a:chOff x="10445999" y="4999755"/>
            <a:chExt cx="1204800" cy="120480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38809B9-F330-CBDA-B0D3-B6BC9F8C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5999" y="4999755"/>
              <a:ext cx="900000" cy="900000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09F26B4-5CC0-17B3-714B-3628476D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8399" y="5152155"/>
              <a:ext cx="900000" cy="9000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7B84342-BEE8-7E71-6249-CF663360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0799" y="5304555"/>
              <a:ext cx="900000" cy="9000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6C2220-26EC-13EB-7D43-D2342554FCD8}"/>
              </a:ext>
            </a:extLst>
          </p:cNvPr>
          <p:cNvSpPr txBox="1"/>
          <p:nvPr/>
        </p:nvSpPr>
        <p:spPr>
          <a:xfrm>
            <a:off x="902598" y="6171684"/>
            <a:ext cx="7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732074-C712-B0F3-4374-721739F50EF5}"/>
              </a:ext>
            </a:extLst>
          </p:cNvPr>
          <p:cNvSpPr txBox="1"/>
          <p:nvPr/>
        </p:nvSpPr>
        <p:spPr>
          <a:xfrm>
            <a:off x="2884056" y="5631590"/>
            <a:ext cx="1826759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필요한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filtering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E037C5B-1E94-3576-0694-BF0E5E144A04}"/>
              </a:ext>
            </a:extLst>
          </p:cNvPr>
          <p:cNvGrpSpPr/>
          <p:nvPr/>
        </p:nvGrpSpPr>
        <p:grpSpPr>
          <a:xfrm>
            <a:off x="5487783" y="1322777"/>
            <a:ext cx="1010779" cy="2367163"/>
            <a:chOff x="5487783" y="1322777"/>
            <a:chExt cx="1010779" cy="2367163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5D10A0-8044-6220-33FE-8560E5477A98}"/>
                </a:ext>
              </a:extLst>
            </p:cNvPr>
            <p:cNvGrpSpPr/>
            <p:nvPr/>
          </p:nvGrpSpPr>
          <p:grpSpPr>
            <a:xfrm>
              <a:off x="5577702" y="1418207"/>
              <a:ext cx="830941" cy="2176303"/>
              <a:chOff x="5563752" y="1422053"/>
              <a:chExt cx="830941" cy="217630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696B4BE-02A2-1E15-EC1A-324BBF8BB60E}"/>
                  </a:ext>
                </a:extLst>
              </p:cNvPr>
              <p:cNvGrpSpPr/>
              <p:nvPr/>
            </p:nvGrpSpPr>
            <p:grpSpPr>
              <a:xfrm>
                <a:off x="5563752" y="2685200"/>
                <a:ext cx="830941" cy="913156"/>
                <a:chOff x="5840448" y="2715761"/>
                <a:chExt cx="1144419" cy="1257650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A7F3417F-F0F4-912F-307B-F497A4CE8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62657" y="2715761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74E78D0-9BE0-2CCE-90E6-FC62012395B7}"/>
                    </a:ext>
                  </a:extLst>
                </p:cNvPr>
                <p:cNvSpPr txBox="1"/>
                <p:nvPr/>
              </p:nvSpPr>
              <p:spPr>
                <a:xfrm>
                  <a:off x="5840448" y="3613107"/>
                  <a:ext cx="1144419" cy="360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tm plot.py</a:t>
                  </a:r>
                  <a:endParaRPr lang="ko-KR" altLang="en-US" sz="11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067B96-39AC-3935-4B7B-905AB29396D6}"/>
                  </a:ext>
                </a:extLst>
              </p:cNvPr>
              <p:cNvGrpSpPr/>
              <p:nvPr/>
            </p:nvGrpSpPr>
            <p:grpSpPr>
              <a:xfrm>
                <a:off x="5563752" y="1422053"/>
                <a:ext cx="830941" cy="913156"/>
                <a:chOff x="5840448" y="2715761"/>
                <a:chExt cx="1144419" cy="125765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E448B69C-C721-7685-79D5-0F24C4EA5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62657" y="2715761"/>
                  <a:ext cx="900000" cy="900000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ADDE3E6-C2A2-E354-C1A8-1A5ADD3E343F}"/>
                    </a:ext>
                  </a:extLst>
                </p:cNvPr>
                <p:cNvSpPr txBox="1"/>
                <p:nvPr/>
              </p:nvSpPr>
              <p:spPr>
                <a:xfrm>
                  <a:off x="5840448" y="3613107"/>
                  <a:ext cx="1144419" cy="360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solidFill>
                        <a:schemeClr val="bg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IV plot.py</a:t>
                  </a:r>
                  <a:endParaRPr lang="ko-KR" altLang="en-US" sz="1100" b="1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1DB81F8-D42B-F173-030C-4A873B504534}"/>
                </a:ext>
              </a:extLst>
            </p:cNvPr>
            <p:cNvSpPr/>
            <p:nvPr/>
          </p:nvSpPr>
          <p:spPr>
            <a:xfrm>
              <a:off x="5487783" y="1322777"/>
              <a:ext cx="1010779" cy="236716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48C2F27-5755-E4DF-516F-15A8A6DC8E95}"/>
              </a:ext>
            </a:extLst>
          </p:cNvPr>
          <p:cNvGrpSpPr/>
          <p:nvPr/>
        </p:nvGrpSpPr>
        <p:grpSpPr>
          <a:xfrm>
            <a:off x="8787103" y="5702877"/>
            <a:ext cx="1423786" cy="913156"/>
            <a:chOff x="8787103" y="5702877"/>
            <a:chExt cx="1423786" cy="913156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E21D9E8-CCE2-5BA9-4150-C560332D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2259" y="5702877"/>
              <a:ext cx="653473" cy="653473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CECE3B-54F3-0878-5A4D-858465B98B24}"/>
                </a:ext>
              </a:extLst>
            </p:cNvPr>
            <p:cNvSpPr txBox="1"/>
            <p:nvPr/>
          </p:nvSpPr>
          <p:spPr>
            <a:xfrm>
              <a:off x="8787103" y="6354423"/>
              <a:ext cx="1423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 folder.py</a:t>
              </a:r>
              <a:endParaRPr lang="ko-KR" altLang="en-US" sz="11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22E37F1A-2B35-3F14-5A58-7B7C9351CF34}"/>
              </a:ext>
            </a:extLst>
          </p:cNvPr>
          <p:cNvSpPr/>
          <p:nvPr/>
        </p:nvSpPr>
        <p:spPr>
          <a:xfrm rot="16200000">
            <a:off x="8798492" y="4773026"/>
            <a:ext cx="1401005" cy="19085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ED58AEA-91BE-4D19-4F2E-F6E624087E8C}"/>
              </a:ext>
            </a:extLst>
          </p:cNvPr>
          <p:cNvSpPr txBox="1"/>
          <p:nvPr/>
        </p:nvSpPr>
        <p:spPr>
          <a:xfrm>
            <a:off x="8921227" y="2735287"/>
            <a:ext cx="114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4D3062-E014-ECC0-EE62-E3EA5F9C66AF}"/>
              </a:ext>
            </a:extLst>
          </p:cNvPr>
          <p:cNvSpPr txBox="1"/>
          <p:nvPr/>
        </p:nvSpPr>
        <p:spPr>
          <a:xfrm>
            <a:off x="9629910" y="4805856"/>
            <a:ext cx="1161957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 folder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D9013CC5-D41C-6A60-A742-FB07CFC2AAD6}"/>
              </a:ext>
            </a:extLst>
          </p:cNvPr>
          <p:cNvSpPr/>
          <p:nvPr/>
        </p:nvSpPr>
        <p:spPr>
          <a:xfrm>
            <a:off x="10118220" y="3466746"/>
            <a:ext cx="481717" cy="273086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8265A-66A5-462F-728C-A2DAF93D07D7}"/>
              </a:ext>
            </a:extLst>
          </p:cNvPr>
          <p:cNvSpPr txBox="1"/>
          <p:nvPr/>
        </p:nvSpPr>
        <p:spPr>
          <a:xfrm>
            <a:off x="6690131" y="1465792"/>
            <a:ext cx="1161957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Graph plot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69C34-6A4B-78E2-A5B7-F2DD96B08316}"/>
              </a:ext>
            </a:extLst>
          </p:cNvPr>
          <p:cNvSpPr txBox="1"/>
          <p:nvPr/>
        </p:nvSpPr>
        <p:spPr>
          <a:xfrm>
            <a:off x="6109152" y="5815414"/>
            <a:ext cx="1161957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analysis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15481DC-AC6F-0E34-9FCF-E8A0DE40FDB9}"/>
              </a:ext>
            </a:extLst>
          </p:cNvPr>
          <p:cNvSpPr/>
          <p:nvPr/>
        </p:nvSpPr>
        <p:spPr>
          <a:xfrm>
            <a:off x="1377841" y="3551471"/>
            <a:ext cx="508851" cy="26229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2CE9430-C3C8-9DC7-DC09-68654D207C3D}"/>
              </a:ext>
            </a:extLst>
          </p:cNvPr>
          <p:cNvSpPr/>
          <p:nvPr/>
        </p:nvSpPr>
        <p:spPr>
          <a:xfrm>
            <a:off x="2931437" y="3551471"/>
            <a:ext cx="508851" cy="2622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23C28F-F86F-5E7C-7844-9D65334690E7}"/>
              </a:ext>
            </a:extLst>
          </p:cNvPr>
          <p:cNvGrpSpPr/>
          <p:nvPr/>
        </p:nvGrpSpPr>
        <p:grpSpPr>
          <a:xfrm>
            <a:off x="4468603" y="3170920"/>
            <a:ext cx="866780" cy="1190444"/>
            <a:chOff x="5540873" y="3217998"/>
            <a:chExt cx="783292" cy="1038039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FDFB7368-3ED2-5965-7E43-C28FA8D92CCE}"/>
                </a:ext>
              </a:extLst>
            </p:cNvPr>
            <p:cNvSpPr/>
            <p:nvPr/>
          </p:nvSpPr>
          <p:spPr>
            <a:xfrm rot="19310743">
              <a:off x="5540873" y="3217998"/>
              <a:ext cx="771706" cy="22828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4104E106-9E72-9873-CDA8-39B6A00A72CE}"/>
                </a:ext>
              </a:extLst>
            </p:cNvPr>
            <p:cNvSpPr/>
            <p:nvPr/>
          </p:nvSpPr>
          <p:spPr>
            <a:xfrm rot="2289257" flipV="1">
              <a:off x="5552459" y="4027754"/>
              <a:ext cx="771706" cy="22828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770B709-1534-C547-6A85-C8C02D70F5BE}"/>
              </a:ext>
            </a:extLst>
          </p:cNvPr>
          <p:cNvSpPr/>
          <p:nvPr/>
        </p:nvSpPr>
        <p:spPr>
          <a:xfrm>
            <a:off x="6692697" y="2281291"/>
            <a:ext cx="508851" cy="2622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7D32EAB-DAFB-77C4-68C0-7C6857C1D069}"/>
              </a:ext>
            </a:extLst>
          </p:cNvPr>
          <p:cNvSpPr/>
          <p:nvPr/>
        </p:nvSpPr>
        <p:spPr>
          <a:xfrm>
            <a:off x="6515663" y="4978021"/>
            <a:ext cx="508851" cy="2622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03D61E-DBAB-D145-24B7-1343FA88527E}"/>
              </a:ext>
            </a:extLst>
          </p:cNvPr>
          <p:cNvGrpSpPr/>
          <p:nvPr/>
        </p:nvGrpSpPr>
        <p:grpSpPr>
          <a:xfrm>
            <a:off x="8206621" y="2894189"/>
            <a:ext cx="781973" cy="1633216"/>
            <a:chOff x="8206621" y="2894189"/>
            <a:chExt cx="781973" cy="1633216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D077DDBE-1E94-79EF-D656-91B29802D676}"/>
                </a:ext>
              </a:extLst>
            </p:cNvPr>
            <p:cNvSpPr/>
            <p:nvPr/>
          </p:nvSpPr>
          <p:spPr>
            <a:xfrm rot="19606338">
              <a:off x="8216237" y="4292284"/>
              <a:ext cx="772357" cy="23512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94C3F17B-4B1F-AE1B-A4BC-CF4ABFBE035F}"/>
                </a:ext>
              </a:extLst>
            </p:cNvPr>
            <p:cNvSpPr/>
            <p:nvPr/>
          </p:nvSpPr>
          <p:spPr>
            <a:xfrm rot="1993662" flipV="1">
              <a:off x="8206621" y="2894189"/>
              <a:ext cx="772357" cy="23512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93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956613-5C8D-5DE6-C7DD-CCC288EA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78BC5-6278-4AFC-A1D8-2F53174C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695"/>
            <a:ext cx="10515600" cy="10114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4596DF-29E9-16D5-39CF-DECF351CE4F9}"/>
              </a:ext>
            </a:extLst>
          </p:cNvPr>
          <p:cNvCxnSpPr>
            <a:cxnSpLocks/>
          </p:cNvCxnSpPr>
          <p:nvPr/>
        </p:nvCxnSpPr>
        <p:spPr>
          <a:xfrm>
            <a:off x="1705947" y="1237601"/>
            <a:ext cx="8780106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1B80EF-B756-767B-9200-F6B7E89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7431"/>
            <a:ext cx="2743200" cy="365125"/>
          </a:xfrm>
        </p:spPr>
        <p:txBody>
          <a:bodyPr/>
          <a:lstStyle/>
          <a:p>
            <a:fld id="{89B08A1A-2644-422E-A649-317571DE518C}" type="slidenum">
              <a:rPr lang="ko-KR" altLang="en-US" sz="2000" smtClean="0">
                <a:solidFill>
                  <a:schemeClr val="bg1"/>
                </a:solidFill>
              </a:rPr>
              <a:t>6</a:t>
            </a:fld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2D5FDE-9E96-7630-A6B7-0D5D39042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16" y="1347216"/>
            <a:ext cx="10006964" cy="5010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B43A68-31D1-CC24-3F9B-EF1B1B3F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003" y="3886074"/>
            <a:ext cx="9523957" cy="484222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60A01B7B-D3D9-8D27-F107-3ACB218BD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20" y="3332674"/>
            <a:ext cx="658165" cy="658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AE0C46-692B-1E8D-9664-731012CA3F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"/>
          <a:stretch/>
        </p:blipFill>
        <p:spPr>
          <a:xfrm>
            <a:off x="1208837" y="1360647"/>
            <a:ext cx="9984583" cy="50102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E410B-0ABA-C81A-507F-D1F76B7611A8}"/>
              </a:ext>
            </a:extLst>
          </p:cNvPr>
          <p:cNvGrpSpPr/>
          <p:nvPr/>
        </p:nvGrpSpPr>
        <p:grpSpPr>
          <a:xfrm>
            <a:off x="4919384" y="2352535"/>
            <a:ext cx="2039749" cy="2289514"/>
            <a:chOff x="5142905" y="2357896"/>
            <a:chExt cx="1906190" cy="2139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7897001-E152-7CD3-9586-256A58C2A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1020" y1="78182" x2="51020" y2="78182"/>
                          <a14:backgroundMark x1="41837" y1="75455" x2="41837" y2="75455"/>
                          <a14:backgroundMark x1="39796" y1="74545" x2="38776" y2="74545"/>
                          <a14:backgroundMark x1="37755" y1="74545" x2="37755" y2="74545"/>
                          <a14:backgroundMark x1="39796" y1="72727" x2="44898" y2="71818"/>
                          <a14:backgroundMark x1="45918" y1="71818" x2="45918" y2="71818"/>
                          <a14:backgroundMark x1="45918" y1="71818" x2="47959" y2="71818"/>
                          <a14:backgroundMark x1="52041" y1="70909" x2="53061" y2="71818"/>
                          <a14:backgroundMark x1="55102" y1="71818" x2="54082" y2="73636"/>
                          <a14:backgroundMark x1="53061" y1="75455" x2="52041" y2="78182"/>
                          <a14:backgroundMark x1="51020" y1="80000" x2="51020" y2="80909"/>
                          <a14:backgroundMark x1="51020" y1="80909" x2="44898" y2="81818"/>
                          <a14:backgroundMark x1="42857" y1="79091" x2="42857" y2="79091"/>
                          <a14:backgroundMark x1="43878" y1="77273" x2="46939" y2="76364"/>
                          <a14:backgroundMark x1="48980" y1="75455" x2="48980" y2="75455"/>
                          <a14:backgroundMark x1="50000" y1="74545" x2="50000" y2="72727"/>
                          <a14:backgroundMark x1="50000" y1="71818" x2="51020" y2="76364"/>
                          <a14:backgroundMark x1="51020" y1="77273" x2="51020" y2="77273"/>
                          <a14:backgroundMark x1="48980" y1="79091" x2="48980" y2="79091"/>
                          <a14:backgroundMark x1="54082" y1="76364" x2="54082" y2="76364"/>
                          <a14:backgroundMark x1="0" y1="55455" x2="0" y2="554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2905" y="2357896"/>
              <a:ext cx="1906190" cy="21396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5EEDBB-6D17-A613-E5AD-263967EC0DD3}"/>
                </a:ext>
              </a:extLst>
            </p:cNvPr>
            <p:cNvSpPr txBox="1"/>
            <p:nvPr/>
          </p:nvSpPr>
          <p:spPr>
            <a:xfrm>
              <a:off x="5721533" y="3687865"/>
              <a:ext cx="748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PE2</a:t>
              </a:r>
              <a:endPara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EBB43A-1A39-5F43-2BA1-719AEEC8E0CF}"/>
              </a:ext>
            </a:extLst>
          </p:cNvPr>
          <p:cNvSpPr/>
          <p:nvPr/>
        </p:nvSpPr>
        <p:spPr>
          <a:xfrm>
            <a:off x="5020984" y="2474557"/>
            <a:ext cx="1822311" cy="1822311"/>
          </a:xfrm>
          <a:prstGeom prst="rect">
            <a:avLst/>
          </a:prstGeom>
          <a:solidFill>
            <a:srgbClr val="ECECEC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블랙, 어둠이(가) 표시된 사진&#10;&#10;자동 생성된 설명">
            <a:extLst>
              <a:ext uri="{FF2B5EF4-FFF2-40B4-BE49-F238E27FC236}">
                <a16:creationId xmlns:a16="http://schemas.microsoft.com/office/drawing/2014/main" id="{457B08EC-ACF5-C49A-0220-324148026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772" y="4410410"/>
            <a:ext cx="658165" cy="6581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3242B9-2489-3A82-7534-A73BBFA15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5779" y="2232417"/>
            <a:ext cx="9338598" cy="4172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FEEC31-4BCA-3D93-75B3-87695D6762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4"/>
          <a:stretch/>
        </p:blipFill>
        <p:spPr>
          <a:xfrm>
            <a:off x="1208836" y="1347216"/>
            <a:ext cx="9984583" cy="50095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B1EBD1-7A63-338C-71AD-4E5CDE00DC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5947" y="2374523"/>
            <a:ext cx="9382374" cy="4281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59A413-41C0-3441-C040-D4F903514D5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98"/>
          <a:stretch/>
        </p:blipFill>
        <p:spPr>
          <a:xfrm>
            <a:off x="1193595" y="1346597"/>
            <a:ext cx="10006964" cy="50376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D8F8945-5682-2052-9DB5-B2D89EA460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0177" y="2359743"/>
            <a:ext cx="9523957" cy="39512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590BA5F-FA60-A0EF-D7A6-B06D2933137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36"/>
          <a:stretch/>
        </p:blipFill>
        <p:spPr>
          <a:xfrm>
            <a:off x="1201695" y="1363187"/>
            <a:ext cx="10006964" cy="50102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65B27E9-5EDE-AF32-7E5F-9C66DF366D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3891" y="2343204"/>
            <a:ext cx="9382374" cy="16206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8747309-33FE-0C93-5071-CFB24890554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50"/>
          <a:stretch/>
        </p:blipFill>
        <p:spPr>
          <a:xfrm>
            <a:off x="1196614" y="1352296"/>
            <a:ext cx="10011085" cy="50454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472FD7B-6B14-186E-5314-8969A4B826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3891" y="2374879"/>
            <a:ext cx="9451376" cy="43613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F1B554B-9A99-569F-E901-2A864FE4BEE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29"/>
          <a:stretch/>
        </p:blipFill>
        <p:spPr>
          <a:xfrm>
            <a:off x="1190903" y="1335706"/>
            <a:ext cx="10016796" cy="506930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DF50937C-E353-33A5-8642-6753C8A6A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39" y="4169543"/>
            <a:ext cx="658165" cy="6581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FF8C4A9-3D22-B502-C2F1-DF63E341D7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72924" y="1933315"/>
            <a:ext cx="3219957" cy="2037632"/>
          </a:xfrm>
          <a:prstGeom prst="rect">
            <a:avLst/>
          </a:prstGeom>
        </p:spPr>
      </p:pic>
      <p:pic>
        <p:nvPicPr>
          <p:cNvPr id="45" name="그림 44" descr="블랙, 어둠이(가) 표시된 사진&#10;&#10;자동 생성된 설명">
            <a:extLst>
              <a:ext uri="{FF2B5EF4-FFF2-40B4-BE49-F238E27FC236}">
                <a16:creationId xmlns:a16="http://schemas.microsoft.com/office/drawing/2014/main" id="{E8838780-FEFE-E002-EB9B-7087D9D36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03" y="2453270"/>
            <a:ext cx="658165" cy="658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B711B3-DE54-4507-B9B8-27BF566C8C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1055" y="1339928"/>
            <a:ext cx="10016644" cy="5055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BD2EAF-C877-E2FE-2B46-EE55B4D9A9E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891" t="3559" r="14423"/>
          <a:stretch/>
        </p:blipFill>
        <p:spPr>
          <a:xfrm>
            <a:off x="1194385" y="1322893"/>
            <a:ext cx="10006174" cy="50827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4F106F-0AA9-172F-EF3D-13DC46CC52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6774" y="1335706"/>
            <a:ext cx="10016645" cy="50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27565 -0.1571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24037 0.12245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04622 -0.25255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"/>
                            </p:stCondLst>
                            <p:childTnLst>
                              <p:par>
                                <p:cTn id="10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"/>
                            </p:stCondLst>
                            <p:childTnLst>
                              <p:par>
                                <p:cTn id="1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"/>
                            </p:stCondLst>
                            <p:childTnLst>
                              <p:par>
                                <p:cTn id="1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724 0.07662 " pathEditMode="relative" rAng="0" ptsTypes="AA">
                                      <p:cBhvr>
                                        <p:cTn id="157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50a0a4-f1e3-4e85-b593-3d5ccb1cb7c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F98C5D4329274194CFFE579FD2D20B" ma:contentTypeVersion="3" ma:contentTypeDescription="새 문서를 만듭니다." ma:contentTypeScope="" ma:versionID="b82801bc19ea5ad56226d8ebd191490f">
  <xsd:schema xmlns:xsd="http://www.w3.org/2001/XMLSchema" xmlns:xs="http://www.w3.org/2001/XMLSchema" xmlns:p="http://schemas.microsoft.com/office/2006/metadata/properties" xmlns:ns3="cd50a0a4-f1e3-4e85-b593-3d5ccb1cb7c2" targetNamespace="http://schemas.microsoft.com/office/2006/metadata/properties" ma:root="true" ma:fieldsID="b05458f9b399ff10a8ec5f682bd1f21b" ns3:_="">
    <xsd:import namespace="cd50a0a4-f1e3-4e85-b593-3d5ccb1cb7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0a0a4-f1e3-4e85-b593-3d5ccb1cb7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B7F9A3-E7EB-4BBD-8BF8-6A40B879D831}">
  <ds:schemaRefs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cd50a0a4-f1e3-4e85-b593-3d5ccb1cb7c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F5BB848-B9D0-4C69-AA2C-A09B4095D3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07EBDE-159B-4F59-A760-D531DCE3A092}">
  <ds:schemaRefs>
    <ds:schemaRef ds:uri="cd50a0a4-f1e3-4e85-b593-3d5ccb1cb7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192</Words>
  <Application>Microsoft Office PowerPoint</Application>
  <PresentationFormat>와이드스크린</PresentationFormat>
  <Paragraphs>64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나눔스퀘어_ac</vt:lpstr>
      <vt:lpstr>나눔스퀘어_ac ExtraBold</vt:lpstr>
      <vt:lpstr>나눔스퀘어_ac Bold</vt:lpstr>
      <vt:lpstr>Arial</vt:lpstr>
      <vt:lpstr>Office 테마</vt:lpstr>
      <vt:lpstr>Programming for Engineer Ⅱ</vt:lpstr>
      <vt:lpstr>Background &amp; Purpose</vt:lpstr>
      <vt:lpstr>Background &amp; Purpose</vt:lpstr>
      <vt:lpstr>Modeling</vt:lpstr>
      <vt:lpstr>Algorithm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Engineer Ⅱ #1 XML Parsing</dc:title>
  <dc:creator>김 교령</dc:creator>
  <cp:lastModifiedBy>윤석현</cp:lastModifiedBy>
  <cp:revision>10</cp:revision>
  <dcterms:created xsi:type="dcterms:W3CDTF">2023-03-31T13:05:17Z</dcterms:created>
  <dcterms:modified xsi:type="dcterms:W3CDTF">2023-06-14T05:12:26Z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0x010100DCF98C5D4329274194CFFE579FD2D20B</vt:lpwstr>
  </property>
</Properties>
</file>